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media/image10.jpg" ContentType="image/jpg"/>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 id="2147483668" r:id="rId4"/>
    <p:sldMasterId id="2147483680" r:id="rId5"/>
    <p:sldMasterId id="2147483683" r:id="rId6"/>
  </p:sldMasterIdLst>
  <p:notesMasterIdLst>
    <p:notesMasterId r:id="rId22"/>
  </p:notesMasterIdLst>
  <p:sldIdLst>
    <p:sldId id="1069" r:id="rId7"/>
    <p:sldId id="290" r:id="rId8"/>
    <p:sldId id="1072" r:id="rId9"/>
    <p:sldId id="1079" r:id="rId10"/>
    <p:sldId id="1074" r:id="rId11"/>
    <p:sldId id="1075" r:id="rId12"/>
    <p:sldId id="419" r:id="rId13"/>
    <p:sldId id="422" r:id="rId14"/>
    <p:sldId id="1076" r:id="rId15"/>
    <p:sldId id="2146846852" r:id="rId16"/>
    <p:sldId id="356" r:id="rId17"/>
    <p:sldId id="357" r:id="rId18"/>
    <p:sldId id="358" r:id="rId19"/>
    <p:sldId id="359" r:id="rId20"/>
    <p:sldId id="3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C94"/>
    <a:srgbClr val="183981"/>
    <a:srgbClr val="290E45"/>
    <a:srgbClr val="652B91"/>
    <a:srgbClr val="9B0751"/>
    <a:srgbClr val="484A9F"/>
    <a:srgbClr val="FF6600"/>
    <a:srgbClr val="FFFFFF"/>
    <a:srgbClr val="FFA500"/>
    <a:srgbClr val="000B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91" autoAdjust="0"/>
  </p:normalViewPr>
  <p:slideViewPr>
    <p:cSldViewPr snapToGrid="0">
      <p:cViewPr varScale="1">
        <p:scale>
          <a:sx n="63" d="100"/>
          <a:sy n="63" d="100"/>
        </p:scale>
        <p:origin x="7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RNAZ Soraya (ENGIE Solutions)" userId="d69a94a0-c802-438e-a91d-81ecd492cc51" providerId="ADAL" clId="{CE32163B-F44B-4273-B52A-34589CCEAC4D}"/>
    <pc:docChg chg="modSld">
      <pc:chgData name="BORNAZ Soraya (ENGIE Solutions)" userId="d69a94a0-c802-438e-a91d-81ecd492cc51" providerId="ADAL" clId="{CE32163B-F44B-4273-B52A-34589CCEAC4D}" dt="2024-11-22T14:19:04.898" v="0" actId="1036"/>
      <pc:docMkLst>
        <pc:docMk/>
      </pc:docMkLst>
      <pc:sldChg chg="modSp mod">
        <pc:chgData name="BORNAZ Soraya (ENGIE Solutions)" userId="d69a94a0-c802-438e-a91d-81ecd492cc51" providerId="ADAL" clId="{CE32163B-F44B-4273-B52A-34589CCEAC4D}" dt="2024-11-22T14:19:04.898" v="0" actId="1036"/>
        <pc:sldMkLst>
          <pc:docMk/>
          <pc:sldMk cId="1538740319" sldId="1074"/>
        </pc:sldMkLst>
        <pc:spChg chg="mod">
          <ac:chgData name="BORNAZ Soraya (ENGIE Solutions)" userId="d69a94a0-c802-438e-a91d-81ecd492cc51" providerId="ADAL" clId="{CE32163B-F44B-4273-B52A-34589CCEAC4D}" dt="2024-11-22T14:19:04.898" v="0" actId="1036"/>
          <ac:spMkLst>
            <pc:docMk/>
            <pc:sldMk cId="1538740319" sldId="1074"/>
            <ac:spMk id="2" creationId="{4512BDC9-B388-EB90-121B-B27D1A14A8B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2A462-E0C7-440C-869A-CA7C12A13835}" type="datetimeFigureOut">
              <a:rPr lang="en-CA" smtClean="0"/>
              <a:t>2024-11-22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0CBE9-A540-4526-990E-7B970B6EF881}" type="slidenum">
              <a:rPr lang="en-CA" smtClean="0"/>
              <a:t>‹N°›</a:t>
            </a:fld>
            <a:endParaRPr lang="en-CA"/>
          </a:p>
        </p:txBody>
      </p:sp>
    </p:spTree>
    <p:extLst>
      <p:ext uri="{BB962C8B-B14F-4D97-AF65-F5344CB8AC3E}">
        <p14:creationId xmlns:p14="http://schemas.microsoft.com/office/powerpoint/2010/main" val="228471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A2AFB-C394-4304-8632-4ECE1B0D18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721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9F846-6FCC-C34B-9AF4-A601102B3A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24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6fdf82955b_2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6fdf82955b_2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Established in 2004, 450+ staff, 18 offices round the world, enabling nearly 24 hour support to our customers. </a:t>
            </a:r>
          </a:p>
          <a:p>
            <a:pPr marL="0" lvl="0" indent="0" algn="l" rtl="0">
              <a:spcBef>
                <a:spcPts val="0"/>
              </a:spcBef>
              <a:spcAft>
                <a:spcPts val="0"/>
              </a:spcAft>
              <a:buNone/>
            </a:pPr>
            <a:r>
              <a:rPr lang="en-US" dirty="0"/>
              <a:t>HQ in Christchurch New Zealand.</a:t>
            </a:r>
            <a:endParaRPr dirty="0"/>
          </a:p>
        </p:txBody>
      </p:sp>
    </p:spTree>
    <p:extLst>
      <p:ext uri="{BB962C8B-B14F-4D97-AF65-F5344CB8AC3E}">
        <p14:creationId xmlns:p14="http://schemas.microsoft.com/office/powerpoint/2010/main" val="1215495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A646-DFA1-963E-ABCF-D2308D7924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DFDDD3D-5A14-4D6E-8C1E-1D48B1037C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050A17C-01D5-C87D-F8E6-C66E023C488A}"/>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5" name="Footer Placeholder 4">
            <a:extLst>
              <a:ext uri="{FF2B5EF4-FFF2-40B4-BE49-F238E27FC236}">
                <a16:creationId xmlns:a16="http://schemas.microsoft.com/office/drawing/2014/main" id="{9DB2F62F-760E-C198-2482-D9CE3C7620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E9995A-B5C0-6487-0D74-C69B6EBD4311}"/>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2934599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33D6-ED44-05C1-9869-921BF496EB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2B070D-5850-CB1E-2443-C007B6799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3B982-57A2-BF0C-5C2C-167186E83367}"/>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5" name="Footer Placeholder 4">
            <a:extLst>
              <a:ext uri="{FF2B5EF4-FFF2-40B4-BE49-F238E27FC236}">
                <a16:creationId xmlns:a16="http://schemas.microsoft.com/office/drawing/2014/main" id="{4442CD9F-996E-CF8A-1161-32351A9EE1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5C0D6F-D0B5-1B72-2321-E5F5405CC259}"/>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347157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5CF026-F8B1-19F5-D72A-4EA8E19CE6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6C08D83-E3E2-E1A9-7F82-DB411192B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B06DAB-D81A-059D-AF1D-1AA4F3804722}"/>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5" name="Footer Placeholder 4">
            <a:extLst>
              <a:ext uri="{FF2B5EF4-FFF2-40B4-BE49-F238E27FC236}">
                <a16:creationId xmlns:a16="http://schemas.microsoft.com/office/drawing/2014/main" id="{3D0E75CB-DF2A-F501-6E0B-6363D4C84D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17DA7D-909F-11AB-C0E3-058499EE9D82}"/>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3534283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userDrawn="1">
  <p:cSld name="Table">
    <p:spTree>
      <p:nvGrpSpPr>
        <p:cNvPr id="1" name="Shape 118"/>
        <p:cNvGrpSpPr/>
        <p:nvPr/>
      </p:nvGrpSpPr>
      <p:grpSpPr>
        <a:xfrm>
          <a:off x="0" y="0"/>
          <a:ext cx="0" cy="0"/>
          <a:chOff x="0" y="0"/>
          <a:chExt cx="0" cy="0"/>
        </a:xfrm>
      </p:grpSpPr>
      <p:pic>
        <p:nvPicPr>
          <p:cNvPr id="120" name="Google Shape;120;p21"/>
          <p:cNvPicPr preferRelativeResize="0"/>
          <p:nvPr/>
        </p:nvPicPr>
        <p:blipFill rotWithShape="1">
          <a:blip r:embed="rId2">
            <a:alphaModFix/>
          </a:blip>
          <a:srcRect/>
          <a:stretch/>
        </p:blipFill>
        <p:spPr>
          <a:xfrm>
            <a:off x="11374111" y="366921"/>
            <a:ext cx="405549" cy="338859"/>
          </a:xfrm>
          <a:prstGeom prst="rect">
            <a:avLst/>
          </a:prstGeom>
          <a:noFill/>
          <a:ln>
            <a:noFill/>
          </a:ln>
        </p:spPr>
      </p:pic>
      <p:cxnSp>
        <p:nvCxnSpPr>
          <p:cNvPr id="7" name="Google Shape;297;p41">
            <a:extLst>
              <a:ext uri="{FF2B5EF4-FFF2-40B4-BE49-F238E27FC236}">
                <a16:creationId xmlns:a16="http://schemas.microsoft.com/office/drawing/2014/main" id="{9A4786C6-66C8-7E44-855B-C50CCE8E33BF}"/>
              </a:ext>
            </a:extLst>
          </p:cNvPr>
          <p:cNvCxnSpPr>
            <a:cxnSpLocks/>
          </p:cNvCxnSpPr>
          <p:nvPr userDrawn="1"/>
        </p:nvCxnSpPr>
        <p:spPr>
          <a:xfrm>
            <a:off x="364067" y="565627"/>
            <a:ext cx="1946819" cy="0"/>
          </a:xfrm>
          <a:prstGeom prst="straightConnector1">
            <a:avLst/>
          </a:prstGeom>
          <a:noFill/>
          <a:ln w="6350" cap="flat" cmpd="sng">
            <a:solidFill>
              <a:srgbClr val="1D1F23"/>
            </a:solidFill>
            <a:prstDash val="solid"/>
            <a:miter lim="800000"/>
            <a:headEnd type="none" w="sm" len="sm"/>
            <a:tailEnd type="none" w="sm" len="sm"/>
          </a:ln>
        </p:spPr>
      </p:cxnSp>
      <p:sp>
        <p:nvSpPr>
          <p:cNvPr id="8" name="Text Placeholder 4">
            <a:extLst>
              <a:ext uri="{FF2B5EF4-FFF2-40B4-BE49-F238E27FC236}">
                <a16:creationId xmlns:a16="http://schemas.microsoft.com/office/drawing/2014/main" id="{53DA2CA8-8655-2A4A-BCA5-C853D2990E70}"/>
              </a:ext>
            </a:extLst>
          </p:cNvPr>
          <p:cNvSpPr>
            <a:spLocks noGrp="1"/>
          </p:cNvSpPr>
          <p:nvPr>
            <p:ph type="body" sz="quarter" idx="12" hasCustomPrompt="1"/>
          </p:nvPr>
        </p:nvSpPr>
        <p:spPr>
          <a:xfrm>
            <a:off x="287227" y="962171"/>
            <a:ext cx="6464300" cy="502605"/>
          </a:xfrm>
        </p:spPr>
        <p:txBody>
          <a:bodyPr/>
          <a:lstStyle>
            <a:lvl1pPr marL="95250" indent="0">
              <a:buNone/>
              <a:defRPr sz="1200" spc="0"/>
            </a:lvl1pPr>
          </a:lstStyle>
          <a:p>
            <a:pPr lvl="0"/>
            <a:r>
              <a:rPr lang="en-US"/>
              <a:t>PLACE SUBHEADER HERE</a:t>
            </a:r>
          </a:p>
        </p:txBody>
      </p:sp>
      <p:sp>
        <p:nvSpPr>
          <p:cNvPr id="9" name="Text Placeholder 4">
            <a:extLst>
              <a:ext uri="{FF2B5EF4-FFF2-40B4-BE49-F238E27FC236}">
                <a16:creationId xmlns:a16="http://schemas.microsoft.com/office/drawing/2014/main" id="{648AA95B-0BEE-7A45-8A74-B79A6E0BD814}"/>
              </a:ext>
            </a:extLst>
          </p:cNvPr>
          <p:cNvSpPr>
            <a:spLocks noGrp="1"/>
          </p:cNvSpPr>
          <p:nvPr>
            <p:ph type="body" sz="quarter" idx="13" hasCustomPrompt="1"/>
          </p:nvPr>
        </p:nvSpPr>
        <p:spPr>
          <a:xfrm>
            <a:off x="287227" y="582115"/>
            <a:ext cx="6464300" cy="502605"/>
          </a:xfrm>
        </p:spPr>
        <p:txBody>
          <a:bodyPr/>
          <a:lstStyle>
            <a:lvl1pPr marL="95250" indent="0">
              <a:buNone/>
              <a:defRPr sz="1800" b="1" spc="0"/>
            </a:lvl1pPr>
          </a:lstStyle>
          <a:p>
            <a:pPr lvl="0"/>
            <a:r>
              <a:rPr lang="en-US"/>
              <a:t>PLACE HEADER HERE</a:t>
            </a:r>
          </a:p>
        </p:txBody>
      </p:sp>
      <p:sp>
        <p:nvSpPr>
          <p:cNvPr id="6" name="Google Shape;245;p36">
            <a:extLst>
              <a:ext uri="{FF2B5EF4-FFF2-40B4-BE49-F238E27FC236}">
                <a16:creationId xmlns:a16="http://schemas.microsoft.com/office/drawing/2014/main" id="{71020375-90F1-4B10-B0F3-A0B6111F4241}"/>
              </a:ext>
            </a:extLst>
          </p:cNvPr>
          <p:cNvSpPr txBox="1"/>
          <p:nvPr userDrawn="1"/>
        </p:nvSpPr>
        <p:spPr>
          <a:xfrm>
            <a:off x="10457971" y="6451076"/>
            <a:ext cx="1734029" cy="261609"/>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1067" kern="0">
                <a:solidFill>
                  <a:schemeClr val="tx1"/>
                </a:solidFill>
                <a:latin typeface="Arial"/>
                <a:ea typeface="Arial"/>
                <a:cs typeface="Arial"/>
                <a:sym typeface="Arial"/>
              </a:rPr>
              <a:t>© 2020 Seequent</a:t>
            </a:r>
            <a:endParaRPr sz="1067" kern="0">
              <a:solidFill>
                <a:schemeClr val="tx1"/>
              </a:solidFill>
              <a:latin typeface="Arial"/>
              <a:ea typeface="Arial"/>
              <a:cs typeface="Arial"/>
              <a:sym typeface="Arial"/>
            </a:endParaRPr>
          </a:p>
        </p:txBody>
      </p:sp>
    </p:spTree>
    <p:extLst>
      <p:ext uri="{BB962C8B-B14F-4D97-AF65-F5344CB8AC3E}">
        <p14:creationId xmlns:p14="http://schemas.microsoft.com/office/powerpoint/2010/main" val="4003567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2" name="Google Shape;120;p21">
            <a:extLst>
              <a:ext uri="{FF2B5EF4-FFF2-40B4-BE49-F238E27FC236}">
                <a16:creationId xmlns:a16="http://schemas.microsoft.com/office/drawing/2014/main" id="{AF0D0397-3304-416F-B158-AE3ECB5DBF72}"/>
              </a:ext>
            </a:extLst>
          </p:cNvPr>
          <p:cNvPicPr preferRelativeResize="0"/>
          <p:nvPr userDrawn="1"/>
        </p:nvPicPr>
        <p:blipFill rotWithShape="1">
          <a:blip r:embed="rId2">
            <a:alphaModFix/>
          </a:blip>
          <a:srcRect/>
          <a:stretch/>
        </p:blipFill>
        <p:spPr>
          <a:xfrm>
            <a:off x="11374111" y="366921"/>
            <a:ext cx="405549" cy="338859"/>
          </a:xfrm>
          <a:prstGeom prst="rect">
            <a:avLst/>
          </a:prstGeom>
          <a:noFill/>
          <a:ln>
            <a:noFill/>
          </a:ln>
        </p:spPr>
      </p:pic>
      <p:sp>
        <p:nvSpPr>
          <p:cNvPr id="6" name="Google Shape;245;p36">
            <a:extLst>
              <a:ext uri="{FF2B5EF4-FFF2-40B4-BE49-F238E27FC236}">
                <a16:creationId xmlns:a16="http://schemas.microsoft.com/office/drawing/2014/main" id="{81104BD3-F650-45F2-854B-03C8A0900370}"/>
              </a:ext>
            </a:extLst>
          </p:cNvPr>
          <p:cNvSpPr txBox="1"/>
          <p:nvPr userDrawn="1"/>
        </p:nvSpPr>
        <p:spPr>
          <a:xfrm>
            <a:off x="10457971" y="6451076"/>
            <a:ext cx="1734029" cy="261609"/>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1067" kern="0">
                <a:solidFill>
                  <a:schemeClr val="tx1"/>
                </a:solidFill>
                <a:latin typeface="Arial"/>
                <a:ea typeface="Arial"/>
                <a:cs typeface="Arial"/>
                <a:sym typeface="Arial"/>
              </a:rPr>
              <a:t>© 2020 Seequent</a:t>
            </a:r>
            <a:endParaRPr sz="1067" kern="0">
              <a:solidFill>
                <a:schemeClr val="tx1"/>
              </a:solidFill>
              <a:latin typeface="Arial"/>
              <a:ea typeface="Arial"/>
              <a:cs typeface="Arial"/>
              <a:sym typeface="Arial"/>
            </a:endParaRPr>
          </a:p>
        </p:txBody>
      </p:sp>
      <p:sp>
        <p:nvSpPr>
          <p:cNvPr id="7" name="object 6">
            <a:extLst>
              <a:ext uri="{FF2B5EF4-FFF2-40B4-BE49-F238E27FC236}">
                <a16:creationId xmlns:a16="http://schemas.microsoft.com/office/drawing/2014/main" id="{6AC0169A-3957-4683-B2DA-C80807DA5CA5}"/>
              </a:ext>
            </a:extLst>
          </p:cNvPr>
          <p:cNvSpPr txBox="1">
            <a:spLocks/>
          </p:cNvSpPr>
          <p:nvPr userDrawn="1"/>
        </p:nvSpPr>
        <p:spPr>
          <a:xfrm>
            <a:off x="0" y="523340"/>
            <a:ext cx="4736123" cy="525959"/>
          </a:xfrm>
          <a:prstGeom prst="rect">
            <a:avLst/>
          </a:prstGeom>
          <a:solidFill>
            <a:schemeClr val="bg1">
              <a:lumMod val="95000"/>
            </a:schemeClr>
          </a:solidFill>
        </p:spPr>
        <p:txBody>
          <a:bodyPr vert="horz" wrap="square" lIns="1080000" tIns="0" rIns="0" bIns="0" rtlCol="0" anchor="ctr" anchorCtr="0">
            <a:noAutofit/>
          </a:bodyPr>
          <a:lstStyle>
            <a:lvl1pPr algn="r" defTabSz="914400" rtl="0" eaLnBrk="1" latinLnBrk="0" hangingPunct="1">
              <a:lnSpc>
                <a:spcPct val="90000"/>
              </a:lnSpc>
              <a:spcBef>
                <a:spcPct val="0"/>
              </a:spcBef>
              <a:buNone/>
              <a:defRPr sz="3002" b="0" i="0" kern="1200">
                <a:solidFill>
                  <a:schemeClr val="tx1"/>
                </a:solidFill>
                <a:latin typeface="Arial"/>
                <a:ea typeface="+mj-ea"/>
                <a:cs typeface="Arial"/>
              </a:defRPr>
            </a:lvl1pPr>
          </a:lstStyle>
          <a:p>
            <a:endParaRPr lang="en-NZ" sz="3600"/>
          </a:p>
        </p:txBody>
      </p:sp>
      <p:sp>
        <p:nvSpPr>
          <p:cNvPr id="8" name="object 7">
            <a:extLst>
              <a:ext uri="{FF2B5EF4-FFF2-40B4-BE49-F238E27FC236}">
                <a16:creationId xmlns:a16="http://schemas.microsoft.com/office/drawing/2014/main" id="{3694E6B9-776C-4911-ADDE-0E346FD1B73F}"/>
              </a:ext>
            </a:extLst>
          </p:cNvPr>
          <p:cNvSpPr/>
          <p:nvPr userDrawn="1"/>
        </p:nvSpPr>
        <p:spPr>
          <a:xfrm>
            <a:off x="857" y="1037170"/>
            <a:ext cx="2467132" cy="525959"/>
          </a:xfrm>
          <a:custGeom>
            <a:avLst/>
            <a:gdLst/>
            <a:ahLst/>
            <a:cxnLst/>
            <a:rect l="l" t="t" r="r" b="b"/>
            <a:pathLst>
              <a:path w="3943350" h="715010">
                <a:moveTo>
                  <a:pt x="0" y="714952"/>
                </a:moveTo>
                <a:lnTo>
                  <a:pt x="3942916" y="714952"/>
                </a:lnTo>
                <a:lnTo>
                  <a:pt x="3942916" y="0"/>
                </a:lnTo>
                <a:lnTo>
                  <a:pt x="0" y="0"/>
                </a:lnTo>
                <a:lnTo>
                  <a:pt x="0" y="714952"/>
                </a:lnTo>
                <a:close/>
              </a:path>
            </a:pathLst>
          </a:custGeom>
          <a:solidFill>
            <a:schemeClr val="bg1">
              <a:lumMod val="85000"/>
            </a:schemeClr>
          </a:solidFill>
        </p:spPr>
        <p:txBody>
          <a:bodyPr wrap="square" lIns="0" tIns="0" rIns="0" bIns="0" rtlCol="0"/>
          <a:lstStyle/>
          <a:p>
            <a:endParaRPr sz="2184"/>
          </a:p>
        </p:txBody>
      </p:sp>
      <p:sp>
        <p:nvSpPr>
          <p:cNvPr id="9" name="object 8">
            <a:extLst>
              <a:ext uri="{FF2B5EF4-FFF2-40B4-BE49-F238E27FC236}">
                <a16:creationId xmlns:a16="http://schemas.microsoft.com/office/drawing/2014/main" id="{7B0EB9A9-3A34-4BE6-A051-443CA9C3B0C6}"/>
              </a:ext>
            </a:extLst>
          </p:cNvPr>
          <p:cNvSpPr/>
          <p:nvPr userDrawn="1"/>
        </p:nvSpPr>
        <p:spPr>
          <a:xfrm>
            <a:off x="857" y="-2214"/>
            <a:ext cx="1233566" cy="525959"/>
          </a:xfrm>
          <a:custGeom>
            <a:avLst/>
            <a:gdLst/>
            <a:ahLst/>
            <a:cxnLst/>
            <a:rect l="l" t="t" r="r" b="b"/>
            <a:pathLst>
              <a:path w="1971675" h="715010">
                <a:moveTo>
                  <a:pt x="0" y="714952"/>
                </a:moveTo>
                <a:lnTo>
                  <a:pt x="1971458" y="714952"/>
                </a:lnTo>
                <a:lnTo>
                  <a:pt x="1971458" y="0"/>
                </a:lnTo>
                <a:lnTo>
                  <a:pt x="0" y="0"/>
                </a:lnTo>
                <a:lnTo>
                  <a:pt x="0" y="714952"/>
                </a:lnTo>
                <a:close/>
              </a:path>
            </a:pathLst>
          </a:custGeom>
          <a:solidFill>
            <a:srgbClr val="E1E1E1"/>
          </a:solidFill>
        </p:spPr>
        <p:txBody>
          <a:bodyPr wrap="square" lIns="0" tIns="0" rIns="0" bIns="0" rtlCol="0"/>
          <a:lstStyle/>
          <a:p>
            <a:endParaRPr sz="2184"/>
          </a:p>
        </p:txBody>
      </p:sp>
      <p:sp>
        <p:nvSpPr>
          <p:cNvPr id="10" name="Text Placeholder 4">
            <a:extLst>
              <a:ext uri="{FF2B5EF4-FFF2-40B4-BE49-F238E27FC236}">
                <a16:creationId xmlns:a16="http://schemas.microsoft.com/office/drawing/2014/main" id="{E28E8148-C480-4047-B487-F0348F1E3C88}"/>
              </a:ext>
            </a:extLst>
          </p:cNvPr>
          <p:cNvSpPr>
            <a:spLocks noGrp="1"/>
          </p:cNvSpPr>
          <p:nvPr>
            <p:ph type="body" sz="quarter" idx="13" hasCustomPrompt="1"/>
          </p:nvPr>
        </p:nvSpPr>
        <p:spPr>
          <a:xfrm>
            <a:off x="287227" y="582115"/>
            <a:ext cx="6464300" cy="502605"/>
          </a:xfrm>
        </p:spPr>
        <p:txBody>
          <a:bodyPr/>
          <a:lstStyle>
            <a:lvl1pPr marL="95250" indent="0">
              <a:buNone/>
              <a:defRPr sz="1800" b="1" spc="0"/>
            </a:lvl1pPr>
          </a:lstStyle>
          <a:p>
            <a:pPr lvl="0"/>
            <a:r>
              <a:rPr lang="en-US"/>
              <a:t>PLACE HEADER HERE</a:t>
            </a:r>
          </a:p>
        </p:txBody>
      </p:sp>
    </p:spTree>
    <p:extLst>
      <p:ext uri="{BB962C8B-B14F-4D97-AF65-F5344CB8AC3E}">
        <p14:creationId xmlns:p14="http://schemas.microsoft.com/office/powerpoint/2010/main" val="351878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EBFAE17-5D92-4DF0-A70E-B0202148961C}"/>
              </a:ext>
            </a:extLst>
          </p:cNvPr>
          <p:cNvSpPr>
            <a:spLocks noGrp="1"/>
          </p:cNvSpPr>
          <p:nvPr>
            <p:ph type="title"/>
          </p:nvPr>
        </p:nvSpPr>
        <p:spPr>
          <a:xfrm>
            <a:off x="1" y="58100"/>
            <a:ext cx="9821593" cy="607296"/>
          </a:xfrm>
          <a:prstGeom prst="rect">
            <a:avLst/>
          </a:prstGeom>
        </p:spPr>
        <p:txBody>
          <a:bodyPr anchor="ctr"/>
          <a:lstStyle>
            <a:lvl1pPr marL="221412" indent="0">
              <a:lnSpc>
                <a:spcPct val="100000"/>
              </a:lnSpc>
              <a:defRPr sz="2999" b="1">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873120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1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985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82F158-E3E2-819E-73E8-6D1029CCAD8D}"/>
              </a:ext>
            </a:extLst>
          </p:cNvPr>
          <p:cNvSpPr txBox="1"/>
          <p:nvPr userDrawn="1"/>
        </p:nvSpPr>
        <p:spPr>
          <a:xfrm>
            <a:off x="132718" y="206478"/>
            <a:ext cx="11708695" cy="378565"/>
          </a:xfrm>
          <a:prstGeom prst="rect">
            <a:avLst/>
          </a:prstGeom>
        </p:spPr>
        <p:txBody>
          <a:bodyPr anchor="ctr"/>
          <a:lstStyle>
            <a:defPPr>
              <a:defRPr lang="en-US"/>
            </a:defPPr>
            <a:lvl1pPr defTabSz="1828800">
              <a:lnSpc>
                <a:spcPct val="90000"/>
              </a:lnSpc>
              <a:spcBef>
                <a:spcPct val="0"/>
              </a:spcBef>
              <a:buNone/>
              <a:defRPr sz="4800" b="1">
                <a:solidFill>
                  <a:srgbClr val="FFC000"/>
                </a:solidFill>
                <a:latin typeface="Segoe UI" panose="020B0502040204020203" pitchFamily="34" charset="0"/>
                <a:ea typeface="+mj-ea"/>
                <a:cs typeface="Segoe UI" panose="020B0502040204020203" pitchFamily="34" charset="0"/>
              </a:defRPr>
            </a:lvl1pPr>
          </a:lstStyle>
          <a:p>
            <a:pPr lvl="0"/>
            <a:endParaRPr lang="en-GB" sz="2400" dirty="0"/>
          </a:p>
        </p:txBody>
      </p:sp>
    </p:spTree>
    <p:extLst>
      <p:ext uri="{BB962C8B-B14F-4D97-AF65-F5344CB8AC3E}">
        <p14:creationId xmlns:p14="http://schemas.microsoft.com/office/powerpoint/2010/main" val="3838488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A646-DFA1-963E-ABCF-D2308D7924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DFDDD3D-5A14-4D6E-8C1E-1D48B1037C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050A17C-01D5-C87D-F8E6-C66E023C488A}"/>
              </a:ext>
            </a:extLst>
          </p:cNvPr>
          <p:cNvSpPr>
            <a:spLocks noGrp="1"/>
          </p:cNvSpPr>
          <p:nvPr>
            <p:ph type="dt" sz="half" idx="10"/>
          </p:nvPr>
        </p:nvSpPr>
        <p:spPr/>
        <p:txBody>
          <a:bodyPr/>
          <a:lstStyle/>
          <a:p>
            <a:fld id="{B9943486-D6E2-45B3-9184-B72F05FDE23B}" type="datetime1">
              <a:rPr lang="en-GB" smtClean="0"/>
              <a:t>22/11/2024</a:t>
            </a:fld>
            <a:endParaRPr lang="en-GB"/>
          </a:p>
        </p:txBody>
      </p:sp>
      <p:sp>
        <p:nvSpPr>
          <p:cNvPr id="5" name="Footer Placeholder 4">
            <a:extLst>
              <a:ext uri="{FF2B5EF4-FFF2-40B4-BE49-F238E27FC236}">
                <a16:creationId xmlns:a16="http://schemas.microsoft.com/office/drawing/2014/main" id="{9DB2F62F-760E-C198-2482-D9CE3C7620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E9995A-B5C0-6487-0D74-C69B6EBD4311}"/>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1256267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68C3-E687-D9DF-2DA6-488B54EFA64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2FE8F2-58DE-C218-1359-45272A6B84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C3A46A-1572-9248-0623-2862EF7D7195}"/>
              </a:ext>
            </a:extLst>
          </p:cNvPr>
          <p:cNvSpPr>
            <a:spLocks noGrp="1"/>
          </p:cNvSpPr>
          <p:nvPr>
            <p:ph type="dt" sz="half" idx="10"/>
          </p:nvPr>
        </p:nvSpPr>
        <p:spPr/>
        <p:txBody>
          <a:bodyPr/>
          <a:lstStyle/>
          <a:p>
            <a:fld id="{BDDBB1C7-E21C-41E1-9D82-C540C59ACF49}" type="datetime1">
              <a:rPr lang="en-GB" smtClean="0"/>
              <a:t>22/11/2024</a:t>
            </a:fld>
            <a:endParaRPr lang="en-GB"/>
          </a:p>
        </p:txBody>
      </p:sp>
      <p:sp>
        <p:nvSpPr>
          <p:cNvPr id="5" name="Footer Placeholder 4">
            <a:extLst>
              <a:ext uri="{FF2B5EF4-FFF2-40B4-BE49-F238E27FC236}">
                <a16:creationId xmlns:a16="http://schemas.microsoft.com/office/drawing/2014/main" id="{BE714DC7-CA26-3B1B-A178-434033F559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A0E44D-7508-7C6F-9156-CC47377D0F4E}"/>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56265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D439-1752-A122-F925-3A5533AF22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2D95EF5-D21D-1013-F58B-E54B7FFC6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08719A-901E-419A-2011-31CE9B3D0691}"/>
              </a:ext>
            </a:extLst>
          </p:cNvPr>
          <p:cNvSpPr>
            <a:spLocks noGrp="1"/>
          </p:cNvSpPr>
          <p:nvPr>
            <p:ph type="dt" sz="half" idx="10"/>
          </p:nvPr>
        </p:nvSpPr>
        <p:spPr/>
        <p:txBody>
          <a:bodyPr/>
          <a:lstStyle/>
          <a:p>
            <a:fld id="{163B6F3F-7358-48DB-A6CB-5AE4B648EDAF}" type="datetime1">
              <a:rPr lang="en-GB" smtClean="0"/>
              <a:t>22/11/2024</a:t>
            </a:fld>
            <a:endParaRPr lang="en-GB"/>
          </a:p>
        </p:txBody>
      </p:sp>
      <p:sp>
        <p:nvSpPr>
          <p:cNvPr id="5" name="Footer Placeholder 4">
            <a:extLst>
              <a:ext uri="{FF2B5EF4-FFF2-40B4-BE49-F238E27FC236}">
                <a16:creationId xmlns:a16="http://schemas.microsoft.com/office/drawing/2014/main" id="{5E3525C3-99B2-A433-64A0-BCACE9138E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9CC3B7-2F0D-94D7-0063-7EFE14323F5D}"/>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124899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68C3-E687-D9DF-2DA6-488B54EFA64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2FE8F2-58DE-C218-1359-45272A6B84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C3A46A-1572-9248-0623-2862EF7D7195}"/>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5" name="Footer Placeholder 4">
            <a:extLst>
              <a:ext uri="{FF2B5EF4-FFF2-40B4-BE49-F238E27FC236}">
                <a16:creationId xmlns:a16="http://schemas.microsoft.com/office/drawing/2014/main" id="{BE714DC7-CA26-3B1B-A178-434033F559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A0E44D-7508-7C6F-9156-CC47377D0F4E}"/>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3173073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8BF9-FB77-FBC0-46B5-E66C47485B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2CD797C-3E4D-EEE6-37F6-E26B4891E3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C6170CC-8C97-12C7-433F-6A20EEF1CA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66EA309-F84E-7185-B8CE-04F630A38F80}"/>
              </a:ext>
            </a:extLst>
          </p:cNvPr>
          <p:cNvSpPr>
            <a:spLocks noGrp="1"/>
          </p:cNvSpPr>
          <p:nvPr>
            <p:ph type="dt" sz="half" idx="10"/>
          </p:nvPr>
        </p:nvSpPr>
        <p:spPr/>
        <p:txBody>
          <a:bodyPr/>
          <a:lstStyle/>
          <a:p>
            <a:fld id="{E27288E8-A67B-488F-BE0A-82BDB3C4BFB1}" type="datetime1">
              <a:rPr lang="en-GB" smtClean="0"/>
              <a:t>22/11/2024</a:t>
            </a:fld>
            <a:endParaRPr lang="en-GB"/>
          </a:p>
        </p:txBody>
      </p:sp>
      <p:sp>
        <p:nvSpPr>
          <p:cNvPr id="6" name="Footer Placeholder 5">
            <a:extLst>
              <a:ext uri="{FF2B5EF4-FFF2-40B4-BE49-F238E27FC236}">
                <a16:creationId xmlns:a16="http://schemas.microsoft.com/office/drawing/2014/main" id="{424D5C68-C977-A69C-0ACD-2AD3237E3A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8D4FCB-CC3C-09B7-C9F6-33878EDB68E2}"/>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978713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5E5B-82EC-D3C2-9FA6-64E572739C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5E3896-5BD3-E565-2422-FA5DEBE37D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AE62A2-1BDE-E936-90F2-A732518F79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0A8F22-99A3-25D2-E0D1-CD013C7D88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630BA2-E94F-96E7-4328-062355239C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CA8701A-8C8C-CB27-2EA3-F53728B9266D}"/>
              </a:ext>
            </a:extLst>
          </p:cNvPr>
          <p:cNvSpPr>
            <a:spLocks noGrp="1"/>
          </p:cNvSpPr>
          <p:nvPr>
            <p:ph type="dt" sz="half" idx="10"/>
          </p:nvPr>
        </p:nvSpPr>
        <p:spPr/>
        <p:txBody>
          <a:bodyPr/>
          <a:lstStyle/>
          <a:p>
            <a:fld id="{8DFDA164-DE11-41B3-A92D-0C6C53E7B385}" type="datetime1">
              <a:rPr lang="en-GB" smtClean="0"/>
              <a:t>22/11/2024</a:t>
            </a:fld>
            <a:endParaRPr lang="en-GB"/>
          </a:p>
        </p:txBody>
      </p:sp>
      <p:sp>
        <p:nvSpPr>
          <p:cNvPr id="8" name="Footer Placeholder 7">
            <a:extLst>
              <a:ext uri="{FF2B5EF4-FFF2-40B4-BE49-F238E27FC236}">
                <a16:creationId xmlns:a16="http://schemas.microsoft.com/office/drawing/2014/main" id="{590C3829-2210-06D1-CA4C-850C6911EF4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CF52520-B247-4D92-8476-F620458ABA96}"/>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1491043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D885-7446-2154-1F56-3D3151738BC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4E01243-89C6-EE0A-ADBE-57C09B287728}"/>
              </a:ext>
            </a:extLst>
          </p:cNvPr>
          <p:cNvSpPr>
            <a:spLocks noGrp="1"/>
          </p:cNvSpPr>
          <p:nvPr>
            <p:ph type="dt" sz="half" idx="10"/>
          </p:nvPr>
        </p:nvSpPr>
        <p:spPr/>
        <p:txBody>
          <a:bodyPr/>
          <a:lstStyle/>
          <a:p>
            <a:fld id="{D5261848-5370-499E-BF68-311CE7B871DA}" type="datetime1">
              <a:rPr lang="en-GB" smtClean="0"/>
              <a:t>22/11/2024</a:t>
            </a:fld>
            <a:endParaRPr lang="en-GB"/>
          </a:p>
        </p:txBody>
      </p:sp>
      <p:sp>
        <p:nvSpPr>
          <p:cNvPr id="4" name="Footer Placeholder 3">
            <a:extLst>
              <a:ext uri="{FF2B5EF4-FFF2-40B4-BE49-F238E27FC236}">
                <a16:creationId xmlns:a16="http://schemas.microsoft.com/office/drawing/2014/main" id="{DA164DF4-1441-E958-C613-002B69F17D2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349985-812E-CD6C-1E19-E4A49695D32E}"/>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291752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3BEAD5-4223-C664-2F56-4958DCE35137}"/>
              </a:ext>
            </a:extLst>
          </p:cNvPr>
          <p:cNvSpPr>
            <a:spLocks noGrp="1"/>
          </p:cNvSpPr>
          <p:nvPr>
            <p:ph type="dt" sz="half" idx="10"/>
          </p:nvPr>
        </p:nvSpPr>
        <p:spPr/>
        <p:txBody>
          <a:bodyPr/>
          <a:lstStyle/>
          <a:p>
            <a:fld id="{B374984D-5BE9-4E6F-8316-FCF91D8199DD}" type="datetime1">
              <a:rPr lang="en-GB" smtClean="0"/>
              <a:t>22/11/2024</a:t>
            </a:fld>
            <a:endParaRPr lang="en-GB"/>
          </a:p>
        </p:txBody>
      </p:sp>
      <p:sp>
        <p:nvSpPr>
          <p:cNvPr id="3" name="Footer Placeholder 2">
            <a:extLst>
              <a:ext uri="{FF2B5EF4-FFF2-40B4-BE49-F238E27FC236}">
                <a16:creationId xmlns:a16="http://schemas.microsoft.com/office/drawing/2014/main" id="{5074A916-A721-868E-95FF-A21E72D8685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3A60178-FE05-6F5B-1997-60BA61DD5872}"/>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3328375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D161-676A-76E8-00B5-ADB72EE924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7578462-7D62-2B18-CCF1-C9B43CF51B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B9ED9C-EDAC-9C3E-44C4-7CE67DE7D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EB2F86-74D2-32BE-925C-2CD775DA8CAF}"/>
              </a:ext>
            </a:extLst>
          </p:cNvPr>
          <p:cNvSpPr>
            <a:spLocks noGrp="1"/>
          </p:cNvSpPr>
          <p:nvPr>
            <p:ph type="dt" sz="half" idx="10"/>
          </p:nvPr>
        </p:nvSpPr>
        <p:spPr/>
        <p:txBody>
          <a:bodyPr/>
          <a:lstStyle/>
          <a:p>
            <a:fld id="{B631FFEF-F9F3-4E32-9F8B-F9675D21437A}" type="datetime1">
              <a:rPr lang="en-GB" smtClean="0"/>
              <a:t>22/11/2024</a:t>
            </a:fld>
            <a:endParaRPr lang="en-GB"/>
          </a:p>
        </p:txBody>
      </p:sp>
      <p:sp>
        <p:nvSpPr>
          <p:cNvPr id="6" name="Footer Placeholder 5">
            <a:extLst>
              <a:ext uri="{FF2B5EF4-FFF2-40B4-BE49-F238E27FC236}">
                <a16:creationId xmlns:a16="http://schemas.microsoft.com/office/drawing/2014/main" id="{B2A02310-459D-9F36-28E2-6C1FA3C5F3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1858ED-0CD4-C23C-C434-176B4466C02C}"/>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1498374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C070-34C5-89A5-BF13-10437D62C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EF37C6-5C3D-57FB-1F50-94AAB1493F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4010231-017D-85FC-2D51-DDAE37F2D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63EFA-B116-68A9-CC7F-18E43822F13D}"/>
              </a:ext>
            </a:extLst>
          </p:cNvPr>
          <p:cNvSpPr>
            <a:spLocks noGrp="1"/>
          </p:cNvSpPr>
          <p:nvPr>
            <p:ph type="dt" sz="half" idx="10"/>
          </p:nvPr>
        </p:nvSpPr>
        <p:spPr/>
        <p:txBody>
          <a:bodyPr/>
          <a:lstStyle/>
          <a:p>
            <a:fld id="{1C75DA3A-682D-4281-B9C1-FD49A0E1DFC6}" type="datetime1">
              <a:rPr lang="en-GB" smtClean="0"/>
              <a:t>22/11/2024</a:t>
            </a:fld>
            <a:endParaRPr lang="en-GB"/>
          </a:p>
        </p:txBody>
      </p:sp>
      <p:sp>
        <p:nvSpPr>
          <p:cNvPr id="6" name="Footer Placeholder 5">
            <a:extLst>
              <a:ext uri="{FF2B5EF4-FFF2-40B4-BE49-F238E27FC236}">
                <a16:creationId xmlns:a16="http://schemas.microsoft.com/office/drawing/2014/main" id="{6F1F806D-0694-AD58-32FA-9074AB7DD2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145BEF1-D55B-06FA-8D66-372C9881E7E0}"/>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15721540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33D6-ED44-05C1-9869-921BF496EB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2B070D-5850-CB1E-2443-C007B6799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3B982-57A2-BF0C-5C2C-167186E83367}"/>
              </a:ext>
            </a:extLst>
          </p:cNvPr>
          <p:cNvSpPr>
            <a:spLocks noGrp="1"/>
          </p:cNvSpPr>
          <p:nvPr>
            <p:ph type="dt" sz="half" idx="10"/>
          </p:nvPr>
        </p:nvSpPr>
        <p:spPr/>
        <p:txBody>
          <a:bodyPr/>
          <a:lstStyle/>
          <a:p>
            <a:fld id="{022DEE24-2E63-4826-84D7-B172E47B9D35}" type="datetime1">
              <a:rPr lang="en-GB" smtClean="0"/>
              <a:t>22/11/2024</a:t>
            </a:fld>
            <a:endParaRPr lang="en-GB"/>
          </a:p>
        </p:txBody>
      </p:sp>
      <p:sp>
        <p:nvSpPr>
          <p:cNvPr id="5" name="Footer Placeholder 4">
            <a:extLst>
              <a:ext uri="{FF2B5EF4-FFF2-40B4-BE49-F238E27FC236}">
                <a16:creationId xmlns:a16="http://schemas.microsoft.com/office/drawing/2014/main" id="{4442CD9F-996E-CF8A-1161-32351A9EE1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5C0D6F-D0B5-1B72-2321-E5F5405CC259}"/>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227774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5CF026-F8B1-19F5-D72A-4EA8E19CE6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6C08D83-E3E2-E1A9-7F82-DB411192B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B06DAB-D81A-059D-AF1D-1AA4F3804722}"/>
              </a:ext>
            </a:extLst>
          </p:cNvPr>
          <p:cNvSpPr>
            <a:spLocks noGrp="1"/>
          </p:cNvSpPr>
          <p:nvPr>
            <p:ph type="dt" sz="half" idx="10"/>
          </p:nvPr>
        </p:nvSpPr>
        <p:spPr/>
        <p:txBody>
          <a:bodyPr/>
          <a:lstStyle/>
          <a:p>
            <a:fld id="{41EE1D52-0DE1-4CC1-901B-588012FEF2DF}" type="datetime1">
              <a:rPr lang="en-GB" smtClean="0"/>
              <a:t>22/11/2024</a:t>
            </a:fld>
            <a:endParaRPr lang="en-GB"/>
          </a:p>
        </p:txBody>
      </p:sp>
      <p:sp>
        <p:nvSpPr>
          <p:cNvPr id="5" name="Footer Placeholder 4">
            <a:extLst>
              <a:ext uri="{FF2B5EF4-FFF2-40B4-BE49-F238E27FC236}">
                <a16:creationId xmlns:a16="http://schemas.microsoft.com/office/drawing/2014/main" id="{3D0E75CB-DF2A-F501-6E0B-6363D4C84D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17DA7D-909F-11AB-C0E3-058499EE9D82}"/>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2283990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Scree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D4171F-7307-4E2E-FA4C-BD6BE9748DBC}"/>
              </a:ext>
            </a:extLst>
          </p:cNvPr>
          <p:cNvSpPr/>
          <p:nvPr userDrawn="1"/>
        </p:nvSpPr>
        <p:spPr>
          <a:xfrm>
            <a:off x="1387787" y="6125789"/>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a:extLst>
              <a:ext uri="{FF2B5EF4-FFF2-40B4-BE49-F238E27FC236}">
                <a16:creationId xmlns:a16="http://schemas.microsoft.com/office/drawing/2014/main" id="{519D54E3-D132-466A-5699-BB33229E252A}"/>
              </a:ext>
            </a:extLst>
          </p:cNvPr>
          <p:cNvSpPr/>
          <p:nvPr userDrawn="1"/>
        </p:nvSpPr>
        <p:spPr>
          <a:xfrm>
            <a:off x="1" y="6492876"/>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496767"/>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pic>
        <p:nvPicPr>
          <p:cNvPr id="6" name="Picture 5" descr="A picture containing text, monitor, screen, television&#10;&#10;Description automatically generated">
            <a:extLst>
              <a:ext uri="{FF2B5EF4-FFF2-40B4-BE49-F238E27FC236}">
                <a16:creationId xmlns:a16="http://schemas.microsoft.com/office/drawing/2014/main" id="{7EA55164-32CD-B4D9-9499-67A8AA9B03B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3566" y="1371602"/>
            <a:ext cx="8076254" cy="4770119"/>
          </a:xfrm>
          <a:prstGeom prst="rect">
            <a:avLst/>
          </a:prstGeom>
        </p:spPr>
      </p:pic>
      <p:sp>
        <p:nvSpPr>
          <p:cNvPr id="8" name="Rectangle 7">
            <a:extLst>
              <a:ext uri="{FF2B5EF4-FFF2-40B4-BE49-F238E27FC236}">
                <a16:creationId xmlns:a16="http://schemas.microsoft.com/office/drawing/2014/main" id="{9341657C-6AB4-C86D-AD3C-6C58DD65CE5E}"/>
              </a:ext>
            </a:extLst>
          </p:cNvPr>
          <p:cNvSpPr/>
          <p:nvPr userDrawn="1"/>
        </p:nvSpPr>
        <p:spPr>
          <a:xfrm>
            <a:off x="571501" y="1814584"/>
            <a:ext cx="3597275" cy="347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0"/>
          </a:p>
        </p:txBody>
      </p:sp>
      <p:sp>
        <p:nvSpPr>
          <p:cNvPr id="5" name="Text Placeholder 2">
            <a:extLst>
              <a:ext uri="{FF2B5EF4-FFF2-40B4-BE49-F238E27FC236}">
                <a16:creationId xmlns:a16="http://schemas.microsoft.com/office/drawing/2014/main" id="{32E9EB20-A6D9-A810-4DA2-D3B5CEEB9A4F}"/>
              </a:ext>
            </a:extLst>
          </p:cNvPr>
          <p:cNvSpPr>
            <a:spLocks noGrp="1"/>
          </p:cNvSpPr>
          <p:nvPr>
            <p:ph type="body" sz="quarter" idx="10"/>
          </p:nvPr>
        </p:nvSpPr>
        <p:spPr>
          <a:xfrm>
            <a:off x="736600" y="1822057"/>
            <a:ext cx="3238500" cy="3469152"/>
          </a:xfrm>
        </p:spPr>
        <p:txBody>
          <a:bodyPr anchor="ctr">
            <a:normAutofit/>
          </a:bodyPr>
          <a:lstStyle>
            <a:lvl1pPr marL="0" indent="0">
              <a:lnSpc>
                <a:spcPct val="100000"/>
              </a:lnSpc>
              <a:spcBef>
                <a:spcPts val="0"/>
              </a:spcBef>
              <a:buNone/>
              <a:defRPr sz="18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2" name="Picture Placeholder 11">
            <a:extLst>
              <a:ext uri="{FF2B5EF4-FFF2-40B4-BE49-F238E27FC236}">
                <a16:creationId xmlns:a16="http://schemas.microsoft.com/office/drawing/2014/main" id="{F8D95C4B-C5DD-A19E-8FB2-5F7D7DED9CF3}"/>
              </a:ext>
            </a:extLst>
          </p:cNvPr>
          <p:cNvSpPr>
            <a:spLocks noGrp="1"/>
          </p:cNvSpPr>
          <p:nvPr>
            <p:ph type="pic" sz="quarter" idx="11"/>
          </p:nvPr>
        </p:nvSpPr>
        <p:spPr>
          <a:xfrm>
            <a:off x="5200650" y="2006601"/>
            <a:ext cx="5491978" cy="3352800"/>
          </a:xfrm>
        </p:spPr>
        <p:txBody>
          <a:bodyPr/>
          <a:lstStyle/>
          <a:p>
            <a:r>
              <a:rPr lang="en-GB"/>
              <a:t>Click icon to add picture</a:t>
            </a:r>
          </a:p>
        </p:txBody>
      </p:sp>
      <p:sp>
        <p:nvSpPr>
          <p:cNvPr id="4" name="Footer Placeholder 4">
            <a:extLst>
              <a:ext uri="{FF2B5EF4-FFF2-40B4-BE49-F238E27FC236}">
                <a16:creationId xmlns:a16="http://schemas.microsoft.com/office/drawing/2014/main" id="{469EEC07-2427-96BF-40B9-781B3FD281AF}"/>
              </a:ext>
            </a:extLst>
          </p:cNvPr>
          <p:cNvSpPr>
            <a:spLocks noGrp="1"/>
          </p:cNvSpPr>
          <p:nvPr>
            <p:ph type="ftr" sz="quarter" idx="3"/>
          </p:nvPr>
        </p:nvSpPr>
        <p:spPr>
          <a:xfrm>
            <a:off x="7797536" y="6394059"/>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2024 Seequent, The Bentley Subsurface Company</a:t>
            </a:r>
          </a:p>
        </p:txBody>
      </p:sp>
      <p:sp>
        <p:nvSpPr>
          <p:cNvPr id="10" name="Title Placeholder 1">
            <a:extLst>
              <a:ext uri="{FF2B5EF4-FFF2-40B4-BE49-F238E27FC236}">
                <a16:creationId xmlns:a16="http://schemas.microsoft.com/office/drawing/2014/main" id="{6B31F98A-DAE9-69A8-478E-3CBD6A2DA78A}"/>
              </a:ext>
            </a:extLst>
          </p:cNvPr>
          <p:cNvSpPr>
            <a:spLocks noGrp="1"/>
          </p:cNvSpPr>
          <p:nvPr>
            <p:ph type="title"/>
          </p:nvPr>
        </p:nvSpPr>
        <p:spPr>
          <a:xfrm>
            <a:off x="571500" y="722124"/>
            <a:ext cx="11049000" cy="707895"/>
          </a:xfrm>
          <a:prstGeom prst="rect">
            <a:avLst/>
          </a:prstGeom>
        </p:spPr>
        <p:txBody>
          <a:bodyPr vert="horz" lIns="0" tIns="45720" rIns="91440" bIns="45720" rtlCol="0" anchor="ctr">
            <a:noAutofit/>
          </a:bodyPr>
          <a:lstStyle/>
          <a:p>
            <a:r>
              <a:rPr lang="en-GB"/>
              <a:t>Click to edit Master title style</a:t>
            </a:r>
          </a:p>
        </p:txBody>
      </p:sp>
      <p:sp>
        <p:nvSpPr>
          <p:cNvPr id="3" name="Rectangle 2">
            <a:extLst>
              <a:ext uri="{FF2B5EF4-FFF2-40B4-BE49-F238E27FC236}">
                <a16:creationId xmlns:a16="http://schemas.microsoft.com/office/drawing/2014/main" id="{4E2F0664-8A8D-5BD1-480F-D959A82C00B9}"/>
              </a:ext>
            </a:extLst>
          </p:cNvPr>
          <p:cNvSpPr/>
          <p:nvPr userDrawn="1"/>
        </p:nvSpPr>
        <p:spPr>
          <a:xfrm>
            <a:off x="1" y="1"/>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E958C419-DADC-DB65-0E51-31E4D5082733}"/>
              </a:ext>
            </a:extLst>
          </p:cNvPr>
          <p:cNvSpPr/>
          <p:nvPr userDrawn="1"/>
        </p:nvSpPr>
        <p:spPr>
          <a:xfrm>
            <a:off x="1" y="368560"/>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8802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0-#ppt_w/2"/>
                                          </p:val>
                                        </p:tav>
                                        <p:tav tm="100000">
                                          <p:val>
                                            <p:strVal val="#ppt_x"/>
                                          </p:val>
                                        </p:tav>
                                      </p:tavLst>
                                    </p:anim>
                                    <p:anim calcmode="lin" valueType="num">
                                      <p:cBhvr additive="base">
                                        <p:cTn id="16" dur="75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 grpId="0" animBg="1"/>
      <p:bldP spid="7"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Image and Text">
    <p:spTree>
      <p:nvGrpSpPr>
        <p:cNvPr id="1" name=""/>
        <p:cNvGrpSpPr/>
        <p:nvPr/>
      </p:nvGrpSpPr>
      <p:grpSpPr>
        <a:xfrm>
          <a:off x="0" y="0"/>
          <a:ext cx="0" cy="0"/>
          <a:chOff x="0" y="0"/>
          <a:chExt cx="0" cy="0"/>
        </a:xfrm>
      </p:grpSpPr>
      <p:pic>
        <p:nvPicPr>
          <p:cNvPr id="2" name="bg object 16">
            <a:extLst>
              <a:ext uri="{FF2B5EF4-FFF2-40B4-BE49-F238E27FC236}">
                <a16:creationId xmlns:a16="http://schemas.microsoft.com/office/drawing/2014/main" id="{662807E2-A3E9-0A58-A159-4BAEAA8911F5}"/>
              </a:ext>
            </a:extLst>
          </p:cNvPr>
          <p:cNvPicPr/>
          <p:nvPr userDrawn="1"/>
        </p:nvPicPr>
        <p:blipFill>
          <a:blip r:embed="rId2" cstate="print"/>
          <a:stretch>
            <a:fillRect/>
          </a:stretch>
        </p:blipFill>
        <p:spPr>
          <a:xfrm>
            <a:off x="-8964" y="12"/>
            <a:ext cx="12200964" cy="6857988"/>
          </a:xfrm>
          <a:prstGeom prst="rect">
            <a:avLst/>
          </a:prstGeom>
        </p:spPr>
      </p:pic>
      <p:sp>
        <p:nvSpPr>
          <p:cNvPr id="11" name="Rectangle 10">
            <a:extLst>
              <a:ext uri="{FF2B5EF4-FFF2-40B4-BE49-F238E27FC236}">
                <a16:creationId xmlns:a16="http://schemas.microsoft.com/office/drawing/2014/main" id="{DF8EF716-B46E-3BB4-CDED-2452705F8D79}"/>
              </a:ext>
            </a:extLst>
          </p:cNvPr>
          <p:cNvSpPr/>
          <p:nvPr userDrawn="1"/>
        </p:nvSpPr>
        <p:spPr>
          <a:xfrm>
            <a:off x="367748" y="359030"/>
            <a:ext cx="11469756" cy="60350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Footer Placeholder 4">
            <a:extLst>
              <a:ext uri="{FF2B5EF4-FFF2-40B4-BE49-F238E27FC236}">
                <a16:creationId xmlns:a16="http://schemas.microsoft.com/office/drawing/2014/main" id="{FA0BC6A5-4A7C-6C85-85ED-3CA77CF915C4}"/>
              </a:ext>
            </a:extLst>
          </p:cNvPr>
          <p:cNvSpPr>
            <a:spLocks noGrp="1"/>
          </p:cNvSpPr>
          <p:nvPr>
            <p:ph type="ftr" sz="quarter" idx="3"/>
          </p:nvPr>
        </p:nvSpPr>
        <p:spPr>
          <a:xfrm>
            <a:off x="7739404" y="6403588"/>
            <a:ext cx="4114800" cy="365125"/>
          </a:xfrm>
          <a:prstGeom prst="rect">
            <a:avLst/>
          </a:prstGeom>
        </p:spPr>
        <p:txBody>
          <a:bodyPr vert="horz" lIns="91440" tIns="45720" rIns="0" bIns="45720" rtlCol="0" anchor="ctr"/>
          <a:lstStyle>
            <a:lvl1pPr algn="r">
              <a:defRPr sz="800">
                <a:solidFill>
                  <a:schemeClr val="bg1"/>
                </a:solidFill>
              </a:defRPr>
            </a:lvl1pPr>
          </a:lstStyle>
          <a:p>
            <a:r>
              <a:rPr lang="en-GB"/>
              <a:t>© 2023 Seequent, The Bentley Subsurface Company</a:t>
            </a:r>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337796" y="6492876"/>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pic>
        <p:nvPicPr>
          <p:cNvPr id="14" name="Picture 13" descr="Logo&#10;&#10;Description automatically generated with medium confidence">
            <a:extLst>
              <a:ext uri="{FF2B5EF4-FFF2-40B4-BE49-F238E27FC236}">
                <a16:creationId xmlns:a16="http://schemas.microsoft.com/office/drawing/2014/main" id="{7D1EE257-B2D0-784D-D43A-BC175BA370A2}"/>
              </a:ext>
            </a:extLst>
          </p:cNvPr>
          <p:cNvPicPr>
            <a:picLocks noChangeAspect="1"/>
          </p:cNvPicPr>
          <p:nvPr userDrawn="1"/>
        </p:nvPicPr>
        <p:blipFill>
          <a:blip r:embed="rId3"/>
          <a:stretch>
            <a:fillRect/>
          </a:stretch>
        </p:blipFill>
        <p:spPr>
          <a:xfrm>
            <a:off x="11269896" y="500502"/>
            <a:ext cx="423780" cy="365125"/>
          </a:xfrm>
          <a:prstGeom prst="rect">
            <a:avLst/>
          </a:prstGeom>
        </p:spPr>
      </p:pic>
      <p:sp>
        <p:nvSpPr>
          <p:cNvPr id="15" name="Rectangle 14">
            <a:extLst>
              <a:ext uri="{FF2B5EF4-FFF2-40B4-BE49-F238E27FC236}">
                <a16:creationId xmlns:a16="http://schemas.microsoft.com/office/drawing/2014/main" id="{440B5848-3CC7-413F-99E9-93EEE8B292AF}"/>
              </a:ext>
            </a:extLst>
          </p:cNvPr>
          <p:cNvSpPr/>
          <p:nvPr userDrawn="1"/>
        </p:nvSpPr>
        <p:spPr>
          <a:xfrm>
            <a:off x="1" y="-4063"/>
            <a:ext cx="1838739" cy="365125"/>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FBD36D4-129A-3D20-7282-C6F7AE5B027F}"/>
              </a:ext>
            </a:extLst>
          </p:cNvPr>
          <p:cNvSpPr/>
          <p:nvPr userDrawn="1"/>
        </p:nvSpPr>
        <p:spPr>
          <a:xfrm>
            <a:off x="8444064" y="6028934"/>
            <a:ext cx="3393440" cy="365125"/>
          </a:xfrm>
          <a:prstGeom prst="rect">
            <a:avLst/>
          </a:prstGeom>
          <a:solidFill>
            <a:schemeClr val="bg1">
              <a:lumMod val="8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A593FB15-38C2-4685-DF3B-F8F61D2017F9}"/>
              </a:ext>
            </a:extLst>
          </p:cNvPr>
          <p:cNvSpPr/>
          <p:nvPr userDrawn="1"/>
        </p:nvSpPr>
        <p:spPr>
          <a:xfrm>
            <a:off x="9995452" y="5666419"/>
            <a:ext cx="2196548" cy="365125"/>
          </a:xfrm>
          <a:prstGeom prst="rect">
            <a:avLst/>
          </a:prstGeom>
          <a:solidFill>
            <a:schemeClr val="bg1">
              <a:lumMod val="95000"/>
              <a:alpha val="195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412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1+#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1+#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D439-1752-A122-F925-3A5533AF22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2D95EF5-D21D-1013-F58B-E54B7FFC6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08719A-901E-419A-2011-31CE9B3D0691}"/>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5" name="Footer Placeholder 4">
            <a:extLst>
              <a:ext uri="{FF2B5EF4-FFF2-40B4-BE49-F238E27FC236}">
                <a16:creationId xmlns:a16="http://schemas.microsoft.com/office/drawing/2014/main" id="{5E3525C3-99B2-A433-64A0-BCACE9138E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9CC3B7-2F0D-94D7-0063-7EFE14323F5D}"/>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1259571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light - 1">
    <p:bg>
      <p:bgPr>
        <a:solidFill>
          <a:srgbClr val="EFEFEF"/>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AE8CFB-03C3-5B4D-17A5-B8DFA1446D4A}"/>
              </a:ext>
            </a:extLst>
          </p:cNvPr>
          <p:cNvSpPr>
            <a:spLocks noGrp="1"/>
          </p:cNvSpPr>
          <p:nvPr>
            <p:ph type="pic" sz="quarter" idx="15"/>
          </p:nvPr>
        </p:nvSpPr>
        <p:spPr>
          <a:xfrm>
            <a:off x="0" y="0"/>
            <a:ext cx="6096000" cy="6858000"/>
          </a:xfrm>
        </p:spPr>
        <p:txBody>
          <a:bodyPr/>
          <a:lstStyle/>
          <a:p>
            <a:r>
              <a:rPr lang="en-GB"/>
              <a:t>Click icon to add picture</a:t>
            </a:r>
          </a:p>
        </p:txBody>
      </p:sp>
      <p:sp>
        <p:nvSpPr>
          <p:cNvPr id="2" name="Rectangle 1">
            <a:extLst>
              <a:ext uri="{FF2B5EF4-FFF2-40B4-BE49-F238E27FC236}">
                <a16:creationId xmlns:a16="http://schemas.microsoft.com/office/drawing/2014/main" id="{F8AA4335-5CDC-95CA-6931-AD82BAE719EB}"/>
              </a:ext>
            </a:extLst>
          </p:cNvPr>
          <p:cNvSpPr/>
          <p:nvPr userDrawn="1"/>
        </p:nvSpPr>
        <p:spPr>
          <a:xfrm>
            <a:off x="6097585" y="0"/>
            <a:ext cx="6094415" cy="6858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
            <a:extLst>
              <a:ext uri="{FF2B5EF4-FFF2-40B4-BE49-F238E27FC236}">
                <a16:creationId xmlns:a16="http://schemas.microsoft.com/office/drawing/2014/main" id="{1C463DDD-26FE-9F00-FDB6-4BAE52974E39}"/>
              </a:ext>
            </a:extLst>
          </p:cNvPr>
          <p:cNvSpPr>
            <a:spLocks noGrp="1"/>
          </p:cNvSpPr>
          <p:nvPr>
            <p:ph type="body" sz="quarter" idx="12" hasCustomPrompt="1"/>
          </p:nvPr>
        </p:nvSpPr>
        <p:spPr>
          <a:xfrm>
            <a:off x="6465979" y="1944438"/>
            <a:ext cx="5722848" cy="1552575"/>
          </a:xfrm>
          <a:noFill/>
        </p:spPr>
        <p:txBody>
          <a:bodyPr lIns="180000" tIns="108000" rIns="360000" bIns="61200" anchor="b">
            <a:normAutofit/>
          </a:bodyPr>
          <a:lstStyle>
            <a:lvl1pPr marL="0" indent="0" algn="l">
              <a:buNone/>
              <a:defRPr sz="3600" b="1" cap="none" spc="0" baseline="0"/>
            </a:lvl1pPr>
            <a:lvl2pPr marL="457200" indent="0">
              <a:buNone/>
              <a:defRPr/>
            </a:lvl2pPr>
          </a:lstStyle>
          <a:p>
            <a:pPr lvl="0"/>
            <a:r>
              <a:rPr lang="en-US"/>
              <a:t>Presentation Title</a:t>
            </a:r>
          </a:p>
        </p:txBody>
      </p:sp>
      <p:sp>
        <p:nvSpPr>
          <p:cNvPr id="7" name="Text Placeholder 2">
            <a:extLst>
              <a:ext uri="{FF2B5EF4-FFF2-40B4-BE49-F238E27FC236}">
                <a16:creationId xmlns:a16="http://schemas.microsoft.com/office/drawing/2014/main" id="{76BED3AB-42A2-9F08-A99D-A67FBE1537EE}"/>
              </a:ext>
            </a:extLst>
          </p:cNvPr>
          <p:cNvSpPr>
            <a:spLocks noGrp="1"/>
          </p:cNvSpPr>
          <p:nvPr>
            <p:ph type="body" sz="quarter" idx="13" hasCustomPrompt="1"/>
          </p:nvPr>
        </p:nvSpPr>
        <p:spPr>
          <a:xfrm>
            <a:off x="6465979" y="3497013"/>
            <a:ext cx="5726021" cy="432000"/>
          </a:xfrm>
          <a:noFill/>
        </p:spPr>
        <p:txBody>
          <a:bodyPr lIns="180000" rIns="180000" anchor="ctr">
            <a:noAutofit/>
          </a:bodyPr>
          <a:lstStyle>
            <a:lvl1pPr marL="0" indent="0" algn="l">
              <a:buNone/>
              <a:defRPr sz="1800" b="0" cap="none" spc="0" baseline="0"/>
            </a:lvl1pPr>
            <a:lvl2pPr marL="457200" indent="0">
              <a:buNone/>
              <a:defRPr/>
            </a:lvl2pPr>
          </a:lstStyle>
          <a:p>
            <a:pPr lvl="0"/>
            <a:r>
              <a:rPr lang="en-US"/>
              <a:t>Date</a:t>
            </a:r>
          </a:p>
        </p:txBody>
      </p:sp>
      <p:sp>
        <p:nvSpPr>
          <p:cNvPr id="9" name="Text Placeholder 2">
            <a:extLst>
              <a:ext uri="{FF2B5EF4-FFF2-40B4-BE49-F238E27FC236}">
                <a16:creationId xmlns:a16="http://schemas.microsoft.com/office/drawing/2014/main" id="{8824347B-6BA9-9B27-F648-A63927C7AB4B}"/>
              </a:ext>
            </a:extLst>
          </p:cNvPr>
          <p:cNvSpPr>
            <a:spLocks noGrp="1"/>
          </p:cNvSpPr>
          <p:nvPr>
            <p:ph type="body" sz="quarter" idx="14" hasCustomPrompt="1"/>
          </p:nvPr>
        </p:nvSpPr>
        <p:spPr>
          <a:xfrm>
            <a:off x="6465979" y="4297213"/>
            <a:ext cx="5726021" cy="432000"/>
          </a:xfrm>
          <a:noFill/>
        </p:spPr>
        <p:txBody>
          <a:bodyPr lIns="180000" rIns="180000" anchor="ctr">
            <a:noAutofit/>
          </a:bodyPr>
          <a:lstStyle>
            <a:lvl1pPr marL="0" indent="0" algn="l">
              <a:buNone/>
              <a:defRPr sz="1800" b="0" cap="none" spc="0" baseline="0"/>
            </a:lvl1pPr>
            <a:lvl2pPr marL="457200" indent="0">
              <a:buNone/>
              <a:defRPr/>
            </a:lvl2pPr>
          </a:lstStyle>
          <a:p>
            <a:pPr lvl="0"/>
            <a:r>
              <a:rPr lang="en-US"/>
              <a:t>Name of Presenter</a:t>
            </a:r>
          </a:p>
        </p:txBody>
      </p:sp>
      <p:pic>
        <p:nvPicPr>
          <p:cNvPr id="10" name="Picture 9" descr="A picture containing logo&#10;&#10;Description automatically generated">
            <a:extLst>
              <a:ext uri="{FF2B5EF4-FFF2-40B4-BE49-F238E27FC236}">
                <a16:creationId xmlns:a16="http://schemas.microsoft.com/office/drawing/2014/main" id="{6342752B-7DD8-E679-C2F9-121F1BEF313A}"/>
              </a:ext>
            </a:extLst>
          </p:cNvPr>
          <p:cNvPicPr>
            <a:picLocks noChangeAspect="1"/>
          </p:cNvPicPr>
          <p:nvPr userDrawn="1"/>
        </p:nvPicPr>
        <p:blipFill>
          <a:blip r:embed="rId2"/>
          <a:stretch>
            <a:fillRect/>
          </a:stretch>
        </p:blipFill>
        <p:spPr>
          <a:xfrm>
            <a:off x="9520443" y="300647"/>
            <a:ext cx="2342095" cy="381909"/>
          </a:xfrm>
          <a:prstGeom prst="rect">
            <a:avLst/>
          </a:prstGeom>
        </p:spPr>
      </p:pic>
      <p:sp>
        <p:nvSpPr>
          <p:cNvPr id="3" name="Footer Placeholder 4">
            <a:extLst>
              <a:ext uri="{FF2B5EF4-FFF2-40B4-BE49-F238E27FC236}">
                <a16:creationId xmlns:a16="http://schemas.microsoft.com/office/drawing/2014/main" id="{5518CB42-17ED-F66B-0113-89F81663A7B3}"/>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12" name="Rectangle 11">
            <a:extLst>
              <a:ext uri="{FF2B5EF4-FFF2-40B4-BE49-F238E27FC236}">
                <a16:creationId xmlns:a16="http://schemas.microsoft.com/office/drawing/2014/main" id="{71931A3A-C0A8-65E4-7E9C-3809D9D5A4A8}"/>
              </a:ext>
            </a:extLst>
          </p:cNvPr>
          <p:cNvSpPr/>
          <p:nvPr userDrawn="1"/>
        </p:nvSpPr>
        <p:spPr>
          <a:xfrm>
            <a:off x="6096000" y="1371600"/>
            <a:ext cx="1925638"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CA2B17-5AD5-F3F5-80AE-1804F0E3B00C}"/>
              </a:ext>
            </a:extLst>
          </p:cNvPr>
          <p:cNvSpPr>
            <a:spLocks/>
          </p:cNvSpPr>
          <p:nvPr userDrawn="1"/>
        </p:nvSpPr>
        <p:spPr>
          <a:xfrm>
            <a:off x="6096000" y="1740908"/>
            <a:ext cx="1063487" cy="365125"/>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3B475C-8DA2-F4A0-6480-354D8696DFAF}"/>
              </a:ext>
            </a:extLst>
          </p:cNvPr>
          <p:cNvSpPr/>
          <p:nvPr userDrawn="1"/>
        </p:nvSpPr>
        <p:spPr>
          <a:xfrm>
            <a:off x="9067580" y="5260303"/>
            <a:ext cx="2196548"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8CA2C3-D3C0-E7BB-802F-1F01E9AF3847}"/>
              </a:ext>
            </a:extLst>
          </p:cNvPr>
          <p:cNvSpPr/>
          <p:nvPr userDrawn="1"/>
        </p:nvSpPr>
        <p:spPr>
          <a:xfrm>
            <a:off x="9992279" y="5627594"/>
            <a:ext cx="2196548" cy="365125"/>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90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1+#ppt_w/2"/>
                                          </p:val>
                                        </p:tav>
                                        <p:tav tm="100000">
                                          <p:val>
                                            <p:strVal val="#ppt_x"/>
                                          </p:val>
                                        </p:tav>
                                      </p:tavLst>
                                    </p:anim>
                                    <p:anim calcmode="lin" valueType="num">
                                      <p:cBhvr additive="base">
                                        <p:cTn id="20" dur="7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Lst>
  </p:timing>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 Dark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A4335-5CDC-95CA-6931-AD82BAE719EB}"/>
              </a:ext>
            </a:extLst>
          </p:cNvPr>
          <p:cNvSpPr/>
          <p:nvPr userDrawn="1"/>
        </p:nvSpPr>
        <p:spPr>
          <a:xfrm>
            <a:off x="6097585" y="0"/>
            <a:ext cx="60944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
            <a:extLst>
              <a:ext uri="{FF2B5EF4-FFF2-40B4-BE49-F238E27FC236}">
                <a16:creationId xmlns:a16="http://schemas.microsoft.com/office/drawing/2014/main" id="{1C463DDD-26FE-9F00-FDB6-4BAE52974E39}"/>
              </a:ext>
            </a:extLst>
          </p:cNvPr>
          <p:cNvSpPr>
            <a:spLocks noGrp="1"/>
          </p:cNvSpPr>
          <p:nvPr>
            <p:ph type="body" sz="quarter" idx="12" hasCustomPrompt="1"/>
          </p:nvPr>
        </p:nvSpPr>
        <p:spPr>
          <a:xfrm>
            <a:off x="6465979" y="1944438"/>
            <a:ext cx="5722848" cy="1552575"/>
          </a:xfrm>
          <a:noFill/>
        </p:spPr>
        <p:txBody>
          <a:bodyPr lIns="180000" tIns="108000" rIns="360000" bIns="61200" anchor="b">
            <a:normAutofit/>
          </a:bodyPr>
          <a:lstStyle>
            <a:lvl1pPr marL="0" indent="0" algn="l">
              <a:buNone/>
              <a:defRPr sz="3600" b="1" cap="none" spc="0" baseline="0">
                <a:solidFill>
                  <a:schemeClr val="bg1"/>
                </a:solidFill>
              </a:defRPr>
            </a:lvl1pPr>
            <a:lvl2pPr marL="457200" indent="0">
              <a:buNone/>
              <a:defRPr/>
            </a:lvl2pPr>
          </a:lstStyle>
          <a:p>
            <a:pPr lvl="0"/>
            <a:r>
              <a:rPr lang="en-US"/>
              <a:t>Presentation Title</a:t>
            </a:r>
          </a:p>
        </p:txBody>
      </p:sp>
      <p:sp>
        <p:nvSpPr>
          <p:cNvPr id="7" name="Text Placeholder 2">
            <a:extLst>
              <a:ext uri="{FF2B5EF4-FFF2-40B4-BE49-F238E27FC236}">
                <a16:creationId xmlns:a16="http://schemas.microsoft.com/office/drawing/2014/main" id="{76BED3AB-42A2-9F08-A99D-A67FBE1537EE}"/>
              </a:ext>
            </a:extLst>
          </p:cNvPr>
          <p:cNvSpPr>
            <a:spLocks noGrp="1"/>
          </p:cNvSpPr>
          <p:nvPr>
            <p:ph type="body" sz="quarter" idx="13" hasCustomPrompt="1"/>
          </p:nvPr>
        </p:nvSpPr>
        <p:spPr>
          <a:xfrm>
            <a:off x="6465979" y="3497013"/>
            <a:ext cx="5726021" cy="432000"/>
          </a:xfrm>
          <a:noFill/>
        </p:spPr>
        <p:txBody>
          <a:bodyPr lIns="180000" rIns="180000" anchor="ctr">
            <a:noAutofit/>
          </a:bodyPr>
          <a:lstStyle>
            <a:lvl1pPr marL="0" indent="0" algn="l">
              <a:buNone/>
              <a:defRPr sz="1800" b="0" cap="none" spc="0" baseline="0">
                <a:solidFill>
                  <a:schemeClr val="bg1"/>
                </a:solidFill>
              </a:defRPr>
            </a:lvl1pPr>
            <a:lvl2pPr marL="457200" indent="0">
              <a:buNone/>
              <a:defRPr/>
            </a:lvl2pPr>
          </a:lstStyle>
          <a:p>
            <a:pPr lvl="0"/>
            <a:r>
              <a:rPr lang="en-US"/>
              <a:t>Date</a:t>
            </a:r>
          </a:p>
        </p:txBody>
      </p:sp>
      <p:sp>
        <p:nvSpPr>
          <p:cNvPr id="9" name="Text Placeholder 2">
            <a:extLst>
              <a:ext uri="{FF2B5EF4-FFF2-40B4-BE49-F238E27FC236}">
                <a16:creationId xmlns:a16="http://schemas.microsoft.com/office/drawing/2014/main" id="{8824347B-6BA9-9B27-F648-A63927C7AB4B}"/>
              </a:ext>
            </a:extLst>
          </p:cNvPr>
          <p:cNvSpPr>
            <a:spLocks noGrp="1"/>
          </p:cNvSpPr>
          <p:nvPr>
            <p:ph type="body" sz="quarter" idx="14" hasCustomPrompt="1"/>
          </p:nvPr>
        </p:nvSpPr>
        <p:spPr>
          <a:xfrm>
            <a:off x="6465979" y="4297213"/>
            <a:ext cx="5726021" cy="432000"/>
          </a:xfrm>
          <a:noFill/>
        </p:spPr>
        <p:txBody>
          <a:bodyPr lIns="180000" rIns="180000" anchor="ctr">
            <a:noAutofit/>
          </a:bodyPr>
          <a:lstStyle>
            <a:lvl1pPr marL="0" indent="0" algn="l">
              <a:buNone/>
              <a:defRPr sz="1800" b="0" cap="none" spc="0" baseline="0">
                <a:solidFill>
                  <a:schemeClr val="bg1"/>
                </a:solidFill>
              </a:defRPr>
            </a:lvl1pPr>
            <a:lvl2pPr marL="457200" indent="0">
              <a:buNone/>
              <a:defRPr/>
            </a:lvl2pPr>
          </a:lstStyle>
          <a:p>
            <a:pPr lvl="0"/>
            <a:r>
              <a:rPr lang="en-US"/>
              <a:t>Name of Presenter</a:t>
            </a:r>
          </a:p>
        </p:txBody>
      </p:sp>
      <p:sp>
        <p:nvSpPr>
          <p:cNvPr id="3" name="Picture Placeholder 3">
            <a:extLst>
              <a:ext uri="{FF2B5EF4-FFF2-40B4-BE49-F238E27FC236}">
                <a16:creationId xmlns:a16="http://schemas.microsoft.com/office/drawing/2014/main" id="{A91B8B01-39D7-637D-611F-1562625C0E74}"/>
              </a:ext>
            </a:extLst>
          </p:cNvPr>
          <p:cNvSpPr>
            <a:spLocks noGrp="1"/>
          </p:cNvSpPr>
          <p:nvPr>
            <p:ph type="pic" sz="quarter" idx="15"/>
          </p:nvPr>
        </p:nvSpPr>
        <p:spPr>
          <a:xfrm>
            <a:off x="0" y="0"/>
            <a:ext cx="6098858" cy="6858000"/>
          </a:xfrm>
        </p:spPr>
        <p:txBody>
          <a:bodyPr/>
          <a:lstStyle/>
          <a:p>
            <a:r>
              <a:rPr lang="en-GB"/>
              <a:t>Click icon to add picture</a:t>
            </a:r>
          </a:p>
        </p:txBody>
      </p:sp>
      <p:pic>
        <p:nvPicPr>
          <p:cNvPr id="5" name="Picture 4" descr="A picture containing text, clipart&#10;&#10;Description automatically generated">
            <a:extLst>
              <a:ext uri="{FF2B5EF4-FFF2-40B4-BE49-F238E27FC236}">
                <a16:creationId xmlns:a16="http://schemas.microsoft.com/office/drawing/2014/main" id="{19FB42FF-520A-A783-6491-5ABE8E11428F}"/>
              </a:ext>
            </a:extLst>
          </p:cNvPr>
          <p:cNvPicPr>
            <a:picLocks noChangeAspect="1"/>
          </p:cNvPicPr>
          <p:nvPr userDrawn="1"/>
        </p:nvPicPr>
        <p:blipFill>
          <a:blip r:embed="rId2"/>
          <a:stretch>
            <a:fillRect/>
          </a:stretch>
        </p:blipFill>
        <p:spPr>
          <a:xfrm>
            <a:off x="9419100" y="250885"/>
            <a:ext cx="2521898" cy="420317"/>
          </a:xfrm>
          <a:prstGeom prst="rect">
            <a:avLst/>
          </a:prstGeom>
        </p:spPr>
      </p:pic>
      <p:sp>
        <p:nvSpPr>
          <p:cNvPr id="4" name="Footer Placeholder 4">
            <a:extLst>
              <a:ext uri="{FF2B5EF4-FFF2-40B4-BE49-F238E27FC236}">
                <a16:creationId xmlns:a16="http://schemas.microsoft.com/office/drawing/2014/main" id="{E6FD7E3C-4AE1-15F8-C471-D77F9F65AFBC}"/>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14" name="Rectangle 13">
            <a:extLst>
              <a:ext uri="{FF2B5EF4-FFF2-40B4-BE49-F238E27FC236}">
                <a16:creationId xmlns:a16="http://schemas.microsoft.com/office/drawing/2014/main" id="{62DF2E80-BF45-4A9E-7BB2-19D91A09AED7}"/>
              </a:ext>
            </a:extLst>
          </p:cNvPr>
          <p:cNvSpPr/>
          <p:nvPr userDrawn="1"/>
        </p:nvSpPr>
        <p:spPr>
          <a:xfrm>
            <a:off x="9067580" y="5251836"/>
            <a:ext cx="2196548"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05F2A0-D6E5-7FA6-1D9C-BE546D2E0855}"/>
              </a:ext>
            </a:extLst>
          </p:cNvPr>
          <p:cNvSpPr/>
          <p:nvPr userDrawn="1"/>
        </p:nvSpPr>
        <p:spPr>
          <a:xfrm>
            <a:off x="9992279" y="5616961"/>
            <a:ext cx="2196548" cy="365125"/>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5E20B9-B49B-874A-A73C-0B4677E499B1}"/>
              </a:ext>
            </a:extLst>
          </p:cNvPr>
          <p:cNvSpPr/>
          <p:nvPr userDrawn="1"/>
        </p:nvSpPr>
        <p:spPr>
          <a:xfrm>
            <a:off x="6096000" y="1371600"/>
            <a:ext cx="1925638"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0BF0964-69D6-AC01-8D1C-60B8FBF32BB9}"/>
              </a:ext>
            </a:extLst>
          </p:cNvPr>
          <p:cNvSpPr>
            <a:spLocks/>
          </p:cNvSpPr>
          <p:nvPr userDrawn="1"/>
        </p:nvSpPr>
        <p:spPr>
          <a:xfrm>
            <a:off x="6096000" y="1734607"/>
            <a:ext cx="1063487" cy="365125"/>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04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Dark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A4335-5CDC-95CA-6931-AD82BAE719EB}"/>
              </a:ext>
            </a:extLst>
          </p:cNvPr>
          <p:cNvSpPr/>
          <p:nvPr userDrawn="1"/>
        </p:nvSpPr>
        <p:spPr>
          <a:xfrm>
            <a:off x="8356922" y="0"/>
            <a:ext cx="383507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
            <a:extLst>
              <a:ext uri="{FF2B5EF4-FFF2-40B4-BE49-F238E27FC236}">
                <a16:creationId xmlns:a16="http://schemas.microsoft.com/office/drawing/2014/main" id="{1C463DDD-26FE-9F00-FDB6-4BAE52974E39}"/>
              </a:ext>
            </a:extLst>
          </p:cNvPr>
          <p:cNvSpPr>
            <a:spLocks noGrp="1"/>
          </p:cNvSpPr>
          <p:nvPr>
            <p:ph type="body" sz="quarter" idx="12" hasCustomPrompt="1"/>
          </p:nvPr>
        </p:nvSpPr>
        <p:spPr>
          <a:xfrm>
            <a:off x="8666209" y="1876425"/>
            <a:ext cx="5722848" cy="1552575"/>
          </a:xfrm>
          <a:noFill/>
        </p:spPr>
        <p:txBody>
          <a:bodyPr lIns="180000" tIns="108000" rIns="360000" bIns="61200" anchor="b">
            <a:normAutofit/>
          </a:bodyPr>
          <a:lstStyle>
            <a:lvl1pPr marL="0" indent="0" algn="l">
              <a:buNone/>
              <a:defRPr sz="3600" b="1" cap="none" spc="0" baseline="0">
                <a:solidFill>
                  <a:schemeClr val="bg1"/>
                </a:solidFill>
              </a:defRPr>
            </a:lvl1pPr>
            <a:lvl2pPr marL="457200" indent="0">
              <a:buNone/>
              <a:defRPr/>
            </a:lvl2pPr>
          </a:lstStyle>
          <a:p>
            <a:pPr lvl="0"/>
            <a:r>
              <a:rPr lang="en-US"/>
              <a:t>Divider slide </a:t>
            </a:r>
          </a:p>
        </p:txBody>
      </p:sp>
      <p:sp>
        <p:nvSpPr>
          <p:cNvPr id="3" name="Picture Placeholder 3">
            <a:extLst>
              <a:ext uri="{FF2B5EF4-FFF2-40B4-BE49-F238E27FC236}">
                <a16:creationId xmlns:a16="http://schemas.microsoft.com/office/drawing/2014/main" id="{A91B8B01-39D7-637D-611F-1562625C0E74}"/>
              </a:ext>
            </a:extLst>
          </p:cNvPr>
          <p:cNvSpPr>
            <a:spLocks noGrp="1"/>
          </p:cNvSpPr>
          <p:nvPr>
            <p:ph type="pic" sz="quarter" idx="15"/>
          </p:nvPr>
        </p:nvSpPr>
        <p:spPr>
          <a:xfrm>
            <a:off x="0" y="0"/>
            <a:ext cx="8353977" cy="6858000"/>
          </a:xfrm>
        </p:spPr>
        <p:txBody>
          <a:bodyPr/>
          <a:lstStyle/>
          <a:p>
            <a:r>
              <a:rPr lang="en-GB"/>
              <a:t>Click icon to add picture</a:t>
            </a:r>
          </a:p>
        </p:txBody>
      </p:sp>
      <p:sp>
        <p:nvSpPr>
          <p:cNvPr id="4" name="Footer Placeholder 4">
            <a:extLst>
              <a:ext uri="{FF2B5EF4-FFF2-40B4-BE49-F238E27FC236}">
                <a16:creationId xmlns:a16="http://schemas.microsoft.com/office/drawing/2014/main" id="{C418ED6C-25E0-945B-50C6-7BE9A35559A8}"/>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14" name="Rectangle 13">
            <a:extLst>
              <a:ext uri="{FF2B5EF4-FFF2-40B4-BE49-F238E27FC236}">
                <a16:creationId xmlns:a16="http://schemas.microsoft.com/office/drawing/2014/main" id="{B9F51BB8-FC2F-DEED-45B7-386DE8517745}"/>
              </a:ext>
            </a:extLst>
          </p:cNvPr>
          <p:cNvSpPr/>
          <p:nvPr userDrawn="1"/>
        </p:nvSpPr>
        <p:spPr>
          <a:xfrm>
            <a:off x="8353974" y="5107520"/>
            <a:ext cx="3015065"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A6224C-EE67-4EEA-DAC0-8BC43CCA72B1}"/>
              </a:ext>
            </a:extLst>
          </p:cNvPr>
          <p:cNvSpPr/>
          <p:nvPr userDrawn="1"/>
        </p:nvSpPr>
        <p:spPr>
          <a:xfrm>
            <a:off x="9730186" y="4747878"/>
            <a:ext cx="2461814"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with medium confidence">
            <a:extLst>
              <a:ext uri="{FF2B5EF4-FFF2-40B4-BE49-F238E27FC236}">
                <a16:creationId xmlns:a16="http://schemas.microsoft.com/office/drawing/2014/main" id="{6AE12AB0-8E86-BF4A-BE53-827895B9C387}"/>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214849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 Dark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A4335-5CDC-95CA-6931-AD82BAE719EB}"/>
              </a:ext>
            </a:extLst>
          </p:cNvPr>
          <p:cNvSpPr/>
          <p:nvPr userDrawn="1"/>
        </p:nvSpPr>
        <p:spPr>
          <a:xfrm>
            <a:off x="3046571" y="0"/>
            <a:ext cx="914542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
            <a:extLst>
              <a:ext uri="{FF2B5EF4-FFF2-40B4-BE49-F238E27FC236}">
                <a16:creationId xmlns:a16="http://schemas.microsoft.com/office/drawing/2014/main" id="{1C463DDD-26FE-9F00-FDB6-4BAE52974E39}"/>
              </a:ext>
            </a:extLst>
          </p:cNvPr>
          <p:cNvSpPr>
            <a:spLocks noGrp="1"/>
          </p:cNvSpPr>
          <p:nvPr>
            <p:ph type="body" sz="quarter" idx="12" hasCustomPrompt="1"/>
          </p:nvPr>
        </p:nvSpPr>
        <p:spPr>
          <a:xfrm>
            <a:off x="3422581" y="1944438"/>
            <a:ext cx="5722848" cy="1552575"/>
          </a:xfrm>
          <a:noFill/>
        </p:spPr>
        <p:txBody>
          <a:bodyPr lIns="180000" tIns="108000" rIns="360000" bIns="61200" anchor="b">
            <a:normAutofit/>
          </a:bodyPr>
          <a:lstStyle>
            <a:lvl1pPr marL="0" indent="0" algn="l">
              <a:buNone/>
              <a:defRPr sz="3600" b="1" cap="none" spc="0" baseline="0">
                <a:solidFill>
                  <a:schemeClr val="bg1"/>
                </a:solidFill>
              </a:defRPr>
            </a:lvl1pPr>
            <a:lvl2pPr marL="457200" indent="0">
              <a:buNone/>
              <a:defRPr/>
            </a:lvl2pPr>
          </a:lstStyle>
          <a:p>
            <a:pPr lvl="0"/>
            <a:r>
              <a:rPr lang="en-US"/>
              <a:t>Divider slide </a:t>
            </a:r>
          </a:p>
        </p:txBody>
      </p:sp>
      <p:sp>
        <p:nvSpPr>
          <p:cNvPr id="3" name="Picture Placeholder 3">
            <a:extLst>
              <a:ext uri="{FF2B5EF4-FFF2-40B4-BE49-F238E27FC236}">
                <a16:creationId xmlns:a16="http://schemas.microsoft.com/office/drawing/2014/main" id="{A91B8B01-39D7-637D-611F-1562625C0E74}"/>
              </a:ext>
            </a:extLst>
          </p:cNvPr>
          <p:cNvSpPr>
            <a:spLocks noGrp="1"/>
          </p:cNvSpPr>
          <p:nvPr>
            <p:ph type="pic" sz="quarter" idx="15"/>
          </p:nvPr>
        </p:nvSpPr>
        <p:spPr>
          <a:xfrm>
            <a:off x="0" y="-163259"/>
            <a:ext cx="3046571" cy="6858000"/>
          </a:xfrm>
        </p:spPr>
        <p:txBody>
          <a:bodyPr/>
          <a:lstStyle/>
          <a:p>
            <a:r>
              <a:rPr lang="en-GB"/>
              <a:t>Click icon to add picture</a:t>
            </a:r>
          </a:p>
        </p:txBody>
      </p:sp>
      <p:sp>
        <p:nvSpPr>
          <p:cNvPr id="4" name="Footer Placeholder 4">
            <a:extLst>
              <a:ext uri="{FF2B5EF4-FFF2-40B4-BE49-F238E27FC236}">
                <a16:creationId xmlns:a16="http://schemas.microsoft.com/office/drawing/2014/main" id="{08219EA0-0B68-5BA6-20DB-F3E552774BCD}"/>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9" name="Rectangle 8">
            <a:extLst>
              <a:ext uri="{FF2B5EF4-FFF2-40B4-BE49-F238E27FC236}">
                <a16:creationId xmlns:a16="http://schemas.microsoft.com/office/drawing/2014/main" id="{7D655BE6-7FDD-71A8-C85B-EFA0151C0CA2}"/>
              </a:ext>
            </a:extLst>
          </p:cNvPr>
          <p:cNvSpPr/>
          <p:nvPr userDrawn="1"/>
        </p:nvSpPr>
        <p:spPr>
          <a:xfrm>
            <a:off x="4434358" y="6151722"/>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2A3E48-EE95-9BDD-9132-4AAAAF951158}"/>
              </a:ext>
            </a:extLst>
          </p:cNvPr>
          <p:cNvSpPr/>
          <p:nvPr userDrawn="1"/>
        </p:nvSpPr>
        <p:spPr>
          <a:xfrm>
            <a:off x="3046572" y="6512179"/>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0A4EBD-162D-9E4A-317C-B8E3641F8D4C}"/>
              </a:ext>
            </a:extLst>
          </p:cNvPr>
          <p:cNvSpPr/>
          <p:nvPr userDrawn="1"/>
        </p:nvSpPr>
        <p:spPr>
          <a:xfrm>
            <a:off x="3046571"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99EF26-A64A-E267-21CF-21F9FC22FE21}"/>
              </a:ext>
            </a:extLst>
          </p:cNvPr>
          <p:cNvSpPr/>
          <p:nvPr userDrawn="1"/>
        </p:nvSpPr>
        <p:spPr>
          <a:xfrm>
            <a:off x="3046571" y="358824"/>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with medium confidence">
            <a:extLst>
              <a:ext uri="{FF2B5EF4-FFF2-40B4-BE49-F238E27FC236}">
                <a16:creationId xmlns:a16="http://schemas.microsoft.com/office/drawing/2014/main" id="{90BF58E4-E7C3-6A6F-FD78-6C7CEBB784FC}"/>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29427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0-#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0-#ppt_w/2"/>
                                          </p:val>
                                        </p:tav>
                                        <p:tav tm="100000">
                                          <p:val>
                                            <p:strVal val="#ppt_x"/>
                                          </p:val>
                                        </p:tav>
                                      </p:tavLst>
                                    </p:anim>
                                    <p:anim calcmode="lin" valueType="num">
                                      <p:cBhvr additive="base">
                                        <p:cTn id="20" dur="7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animBg="1"/>
      <p:bldP spid="16" grpId="0" animBg="1"/>
    </p:bldLst>
  </p:timing>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Break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5088B-5166-3E97-5751-90FA49B5787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C028E06-A90C-DFD1-70DD-5E2FD473FBAA}"/>
              </a:ext>
            </a:extLst>
          </p:cNvPr>
          <p:cNvSpPr/>
          <p:nvPr userDrawn="1"/>
        </p:nvSpPr>
        <p:spPr>
          <a:xfrm>
            <a:off x="1387787" y="6123622"/>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69191C6-9D7E-E0BB-3086-99747524275C}"/>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1FADA23-9455-FFCB-F873-112262372941}"/>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697DD-80A9-F28C-1597-F24A6702C22B}"/>
              </a:ext>
            </a:extLst>
          </p:cNvPr>
          <p:cNvSpPr/>
          <p:nvPr userDrawn="1"/>
        </p:nvSpPr>
        <p:spPr>
          <a:xfrm>
            <a:off x="0" y="368210"/>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F13C388-361E-85B6-8EC7-58BBF76D5BAB}"/>
              </a:ext>
            </a:extLst>
          </p:cNvPr>
          <p:cNvSpPr>
            <a:spLocks noGrp="1"/>
          </p:cNvSpPr>
          <p:nvPr>
            <p:ph type="body" sz="quarter" idx="11" hasCustomPrompt="1"/>
          </p:nvPr>
        </p:nvSpPr>
        <p:spPr>
          <a:xfrm>
            <a:off x="571501" y="1812132"/>
            <a:ext cx="7323138" cy="3233737"/>
          </a:xfrm>
          <a:noFill/>
        </p:spPr>
        <p:txBody>
          <a:bodyPr lIns="180000" tIns="108000" rIns="90000" bIns="61200" anchor="ctr">
            <a:normAutofit/>
          </a:bodyPr>
          <a:lstStyle>
            <a:lvl1pPr marL="0" indent="0">
              <a:buNone/>
              <a:defRPr sz="3600" b="1" cap="none" spc="0" baseline="0">
                <a:solidFill>
                  <a:schemeClr val="bg1"/>
                </a:solidFill>
              </a:defRPr>
            </a:lvl1pPr>
            <a:lvl2pPr marL="457200" indent="0">
              <a:buNone/>
              <a:defRPr/>
            </a:lvl2pPr>
          </a:lstStyle>
          <a:p>
            <a:pPr lvl="0"/>
            <a:r>
              <a:rPr lang="en-US"/>
              <a:t>Section Break</a:t>
            </a:r>
          </a:p>
        </p:txBody>
      </p:sp>
      <p:pic>
        <p:nvPicPr>
          <p:cNvPr id="2" name="Picture 1" descr="Logo&#10;&#10;Description automatically generated with medium confidence">
            <a:extLst>
              <a:ext uri="{FF2B5EF4-FFF2-40B4-BE49-F238E27FC236}">
                <a16:creationId xmlns:a16="http://schemas.microsoft.com/office/drawing/2014/main" id="{1E2C6433-DB36-4E82-E62A-1EBFFF626ADD}"/>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
        <p:nvSpPr>
          <p:cNvPr id="6" name="Footer Placeholder 4">
            <a:extLst>
              <a:ext uri="{FF2B5EF4-FFF2-40B4-BE49-F238E27FC236}">
                <a16:creationId xmlns:a16="http://schemas.microsoft.com/office/drawing/2014/main" id="{139C921E-ABC8-B4D2-786A-AD22F42C598B}"/>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Tree>
    <p:extLst>
      <p:ext uri="{BB962C8B-B14F-4D97-AF65-F5344CB8AC3E}">
        <p14:creationId xmlns:p14="http://schemas.microsoft.com/office/powerpoint/2010/main" val="218283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0-#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750" fill="hold"/>
                                        <p:tgtEl>
                                          <p:spTgt spid="23"/>
                                        </p:tgtEl>
                                        <p:attrNameLst>
                                          <p:attrName>ppt_x</p:attrName>
                                        </p:attrNameLst>
                                      </p:cBhvr>
                                      <p:tavLst>
                                        <p:tav tm="0">
                                          <p:val>
                                            <p:strVal val="0-#ppt_w/2"/>
                                          </p:val>
                                        </p:tav>
                                        <p:tav tm="100000">
                                          <p:val>
                                            <p:strVal val="#ppt_x"/>
                                          </p:val>
                                        </p:tav>
                                      </p:tavLst>
                                    </p:anim>
                                    <p:anim calcmode="lin" valueType="num">
                                      <p:cBhvr additive="base">
                                        <p:cTn id="12" dur="75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0-#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0-#ppt_w/2"/>
                                          </p:val>
                                        </p:tav>
                                        <p:tav tm="100000">
                                          <p:val>
                                            <p:strVal val="#ppt_x"/>
                                          </p:val>
                                        </p:tav>
                                      </p:tavLst>
                                    </p:anim>
                                    <p:anim calcmode="lin" valueType="num">
                                      <p:cBhvr additive="base">
                                        <p:cTn id="20"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ection Break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F5088B-5166-3E97-5751-90FA49B5787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Logo&#10;&#10;Description automatically generated with medium confidence">
            <a:extLst>
              <a:ext uri="{FF2B5EF4-FFF2-40B4-BE49-F238E27FC236}">
                <a16:creationId xmlns:a16="http://schemas.microsoft.com/office/drawing/2014/main" id="{1E2C6433-DB36-4E82-E62A-1EBFFF626ADD}"/>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
        <p:nvSpPr>
          <p:cNvPr id="6" name="Footer Placeholder 4">
            <a:extLst>
              <a:ext uri="{FF2B5EF4-FFF2-40B4-BE49-F238E27FC236}">
                <a16:creationId xmlns:a16="http://schemas.microsoft.com/office/drawing/2014/main" id="{139C921E-ABC8-B4D2-786A-AD22F42C598B}"/>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Tree>
    <p:extLst>
      <p:ext uri="{BB962C8B-B14F-4D97-AF65-F5344CB8AC3E}">
        <p14:creationId xmlns:p14="http://schemas.microsoft.com/office/powerpoint/2010/main" val="793949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sic Content - Light">
    <p:bg>
      <p:bgPr>
        <a:solidFill>
          <a:srgbClr val="EBEB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BC11-5272-3313-50AF-62774F339C96}"/>
              </a:ext>
            </a:extLst>
          </p:cNvPr>
          <p:cNvSpPr>
            <a:spLocks noGrp="1"/>
          </p:cNvSpPr>
          <p:nvPr>
            <p:ph type="title"/>
          </p:nvPr>
        </p:nvSpPr>
        <p:spPr>
          <a:xfrm>
            <a:off x="571500" y="1371600"/>
            <a:ext cx="11049000" cy="707895"/>
          </a:xfrm>
        </p:spPr>
        <p:txBody>
          <a:bodyPr/>
          <a:lstStyle/>
          <a:p>
            <a:r>
              <a:rPr lang="en-GB"/>
              <a:t>Click to edit Master title style</a:t>
            </a:r>
          </a:p>
        </p:txBody>
      </p:sp>
      <p:sp>
        <p:nvSpPr>
          <p:cNvPr id="18" name="Rectangle 17">
            <a:extLst>
              <a:ext uri="{FF2B5EF4-FFF2-40B4-BE49-F238E27FC236}">
                <a16:creationId xmlns:a16="http://schemas.microsoft.com/office/drawing/2014/main" id="{2BDF838E-4875-E607-3CF3-7DF8B3B1FF86}"/>
              </a:ext>
            </a:extLst>
          </p:cNvPr>
          <p:cNvSpPr/>
          <p:nvPr userDrawn="1"/>
        </p:nvSpPr>
        <p:spPr>
          <a:xfrm>
            <a:off x="1387787" y="6115155"/>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49031C-BEDC-6AC4-381E-9D9EDDA948AF}"/>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2">
            <a:extLst>
              <a:ext uri="{FF2B5EF4-FFF2-40B4-BE49-F238E27FC236}">
                <a16:creationId xmlns:a16="http://schemas.microsoft.com/office/drawing/2014/main" id="{61C9DD5E-A3F7-83B1-C5E7-A2A45C9BDE4F}"/>
              </a:ext>
            </a:extLst>
          </p:cNvPr>
          <p:cNvSpPr>
            <a:spLocks noGrp="1"/>
          </p:cNvSpPr>
          <p:nvPr>
            <p:ph type="body" sz="quarter" idx="12"/>
          </p:nvPr>
        </p:nvSpPr>
        <p:spPr>
          <a:xfrm>
            <a:off x="571500" y="2108653"/>
            <a:ext cx="11049000" cy="3406775"/>
          </a:xfrm>
        </p:spPr>
        <p:txBody>
          <a:bodyPr>
            <a:normAutofit/>
          </a:bodyPr>
          <a:lstStyle>
            <a:lvl1pPr marL="0" indent="0">
              <a:buNone/>
              <a:defRPr sz="18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5" name="Footer Placeholder 4">
            <a:extLst>
              <a:ext uri="{FF2B5EF4-FFF2-40B4-BE49-F238E27FC236}">
                <a16:creationId xmlns:a16="http://schemas.microsoft.com/office/drawing/2014/main" id="{62B3D410-6AB3-9DCE-DCA7-B3745209FC76}"/>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4" name="Slide Number Placeholder 3">
            <a:extLst>
              <a:ext uri="{FF2B5EF4-FFF2-40B4-BE49-F238E27FC236}">
                <a16:creationId xmlns:a16="http://schemas.microsoft.com/office/drawing/2014/main" id="{39A44BBB-A85E-08E9-21A9-93DB6D3A2DC9}"/>
              </a:ext>
            </a:extLst>
          </p:cNvPr>
          <p:cNvSpPr>
            <a:spLocks noGrp="1"/>
          </p:cNvSpPr>
          <p:nvPr>
            <p:ph type="sldNum" sz="quarter" idx="11"/>
          </p:nvPr>
        </p:nvSpPr>
        <p:spPr>
          <a:xfrm>
            <a:off x="279664" y="6492874"/>
            <a:ext cx="2743200" cy="365125"/>
          </a:xfrm>
        </p:spPr>
        <p:txBody>
          <a:bodyPr/>
          <a:lstStyle/>
          <a:p>
            <a:fld id="{CEC233DD-AA00-48F4-A1FE-D5D1CA1A1852}" type="slidenum">
              <a:rPr lang="en-GB" smtClean="0"/>
              <a:pPr/>
              <a:t>‹N°›</a:t>
            </a:fld>
            <a:endParaRPr lang="en-GB"/>
          </a:p>
        </p:txBody>
      </p:sp>
      <p:sp>
        <p:nvSpPr>
          <p:cNvPr id="9" name="Rectangle 8">
            <a:extLst>
              <a:ext uri="{FF2B5EF4-FFF2-40B4-BE49-F238E27FC236}">
                <a16:creationId xmlns:a16="http://schemas.microsoft.com/office/drawing/2014/main" id="{02702A2D-D33F-946C-AAD9-5B6D229151C2}"/>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C8FB98-4F90-D4EB-0C4A-F9DF728F1A4A}"/>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43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0-#ppt_w/2"/>
                                          </p:val>
                                        </p:tav>
                                        <p:tav tm="100000">
                                          <p:val>
                                            <p:strVal val="#ppt_x"/>
                                          </p:val>
                                        </p:tav>
                                      </p:tavLst>
                                    </p:anim>
                                    <p:anim calcmode="lin" valueType="num">
                                      <p:cBhvr additive="base">
                                        <p:cTn id="8" dur="75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0-#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9" grpId="0" animBg="1"/>
      <p:bldP spid="10"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asic Content - 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BC11-5272-3313-50AF-62774F339C96}"/>
              </a:ext>
            </a:extLst>
          </p:cNvPr>
          <p:cNvSpPr>
            <a:spLocks noGrp="1"/>
          </p:cNvSpPr>
          <p:nvPr>
            <p:ph type="title"/>
          </p:nvPr>
        </p:nvSpPr>
        <p:spPr>
          <a:xfrm>
            <a:off x="571500" y="1371600"/>
            <a:ext cx="11049000" cy="707895"/>
          </a:xfrm>
        </p:spPr>
        <p:txBody>
          <a:bodyPr/>
          <a:lstStyle/>
          <a:p>
            <a:r>
              <a:rPr lang="en-GB"/>
              <a:t>Click to edit Master title style</a:t>
            </a:r>
          </a:p>
        </p:txBody>
      </p:sp>
      <p:sp>
        <p:nvSpPr>
          <p:cNvPr id="18" name="Rectangle 17">
            <a:extLst>
              <a:ext uri="{FF2B5EF4-FFF2-40B4-BE49-F238E27FC236}">
                <a16:creationId xmlns:a16="http://schemas.microsoft.com/office/drawing/2014/main" id="{2BDF838E-4875-E607-3CF3-7DF8B3B1FF86}"/>
              </a:ext>
            </a:extLst>
          </p:cNvPr>
          <p:cNvSpPr/>
          <p:nvPr userDrawn="1"/>
        </p:nvSpPr>
        <p:spPr>
          <a:xfrm>
            <a:off x="1387787" y="6115155"/>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49031C-BEDC-6AC4-381E-9D9EDDA948AF}"/>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2">
            <a:extLst>
              <a:ext uri="{FF2B5EF4-FFF2-40B4-BE49-F238E27FC236}">
                <a16:creationId xmlns:a16="http://schemas.microsoft.com/office/drawing/2014/main" id="{61C9DD5E-A3F7-83B1-C5E7-A2A45C9BDE4F}"/>
              </a:ext>
            </a:extLst>
          </p:cNvPr>
          <p:cNvSpPr>
            <a:spLocks noGrp="1"/>
          </p:cNvSpPr>
          <p:nvPr>
            <p:ph type="body" sz="quarter" idx="12"/>
          </p:nvPr>
        </p:nvSpPr>
        <p:spPr>
          <a:xfrm>
            <a:off x="571500" y="2108653"/>
            <a:ext cx="11049000" cy="3406775"/>
          </a:xfrm>
        </p:spPr>
        <p:txBody>
          <a:bodyPr>
            <a:normAutofit/>
          </a:bodyPr>
          <a:lstStyle>
            <a:lvl1pPr marL="0" indent="0">
              <a:buNone/>
              <a:defRPr sz="18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5" name="Footer Placeholder 4">
            <a:extLst>
              <a:ext uri="{FF2B5EF4-FFF2-40B4-BE49-F238E27FC236}">
                <a16:creationId xmlns:a16="http://schemas.microsoft.com/office/drawing/2014/main" id="{62B3D410-6AB3-9DCE-DCA7-B3745209FC76}"/>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4" name="Slide Number Placeholder 3">
            <a:extLst>
              <a:ext uri="{FF2B5EF4-FFF2-40B4-BE49-F238E27FC236}">
                <a16:creationId xmlns:a16="http://schemas.microsoft.com/office/drawing/2014/main" id="{39A44BBB-A85E-08E9-21A9-93DB6D3A2DC9}"/>
              </a:ext>
            </a:extLst>
          </p:cNvPr>
          <p:cNvSpPr>
            <a:spLocks noGrp="1"/>
          </p:cNvSpPr>
          <p:nvPr>
            <p:ph type="sldNum" sz="quarter" idx="11"/>
          </p:nvPr>
        </p:nvSpPr>
        <p:spPr>
          <a:xfrm>
            <a:off x="279664" y="6492874"/>
            <a:ext cx="2743200" cy="365125"/>
          </a:xfrm>
        </p:spPr>
        <p:txBody>
          <a:bodyPr/>
          <a:lstStyle/>
          <a:p>
            <a:fld id="{CEC233DD-AA00-48F4-A1FE-D5D1CA1A1852}" type="slidenum">
              <a:rPr lang="en-GB" smtClean="0"/>
              <a:pPr/>
              <a:t>‹N°›</a:t>
            </a:fld>
            <a:endParaRPr lang="en-GB"/>
          </a:p>
        </p:txBody>
      </p:sp>
      <p:sp>
        <p:nvSpPr>
          <p:cNvPr id="9" name="Rectangle 8">
            <a:extLst>
              <a:ext uri="{FF2B5EF4-FFF2-40B4-BE49-F238E27FC236}">
                <a16:creationId xmlns:a16="http://schemas.microsoft.com/office/drawing/2014/main" id="{02702A2D-D33F-946C-AAD9-5B6D229151C2}"/>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C8FB98-4F90-D4EB-0C4A-F9DF728F1A4A}"/>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21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0-#ppt_w/2"/>
                                          </p:val>
                                        </p:tav>
                                        <p:tav tm="100000">
                                          <p:val>
                                            <p:strVal val="#ppt_x"/>
                                          </p:val>
                                        </p:tav>
                                      </p:tavLst>
                                    </p:anim>
                                    <p:anim calcmode="lin" valueType="num">
                                      <p:cBhvr additive="base">
                                        <p:cTn id="8" dur="75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0-#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0-#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9" grpId="0" animBg="1"/>
      <p:bldP spid="10"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sic Content - 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097944B-B910-DED5-24CE-240496F772E1}"/>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C437D7B-3315-8A75-84EC-1DF8E622BA49}"/>
              </a:ext>
            </a:extLst>
          </p:cNvPr>
          <p:cNvSpPr/>
          <p:nvPr userDrawn="1"/>
        </p:nvSpPr>
        <p:spPr>
          <a:xfrm>
            <a:off x="1387787" y="6125788"/>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C5B5AE-3195-3E23-1208-D244826A9B6C}"/>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929CF23-32D4-91B4-7531-714C83267424}"/>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C25FE5-FEA8-F7E2-77CA-AF79F390B401}"/>
              </a:ext>
            </a:extLst>
          </p:cNvPr>
          <p:cNvSpPr/>
          <p:nvPr userDrawn="1"/>
        </p:nvSpPr>
        <p:spPr>
          <a:xfrm>
            <a:off x="0" y="356454"/>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3BC11-5272-3313-50AF-62774F339C96}"/>
              </a:ext>
            </a:extLst>
          </p:cNvPr>
          <p:cNvSpPr>
            <a:spLocks noGrp="1"/>
          </p:cNvSpPr>
          <p:nvPr>
            <p:ph type="title"/>
          </p:nvPr>
        </p:nvSpPr>
        <p:spPr>
          <a:xfrm>
            <a:off x="571500" y="1371600"/>
            <a:ext cx="11049000" cy="707895"/>
          </a:xfrm>
        </p:spPr>
        <p:txBody>
          <a:bodyPr/>
          <a:lstStyle>
            <a:lvl1pPr>
              <a:defRPr>
                <a:solidFill>
                  <a:schemeClr val="bg1"/>
                </a:solidFill>
              </a:defRPr>
            </a:lvl1pPr>
          </a:lstStyle>
          <a:p>
            <a:r>
              <a:rPr lang="en-GB"/>
              <a:t>Click to edit Master title style</a:t>
            </a:r>
          </a:p>
        </p:txBody>
      </p:sp>
      <p:sp>
        <p:nvSpPr>
          <p:cNvPr id="4" name="Slide Number Placeholder 3">
            <a:extLst>
              <a:ext uri="{FF2B5EF4-FFF2-40B4-BE49-F238E27FC236}">
                <a16:creationId xmlns:a16="http://schemas.microsoft.com/office/drawing/2014/main" id="{39A44BBB-A85E-08E9-21A9-93DB6D3A2DC9}"/>
              </a:ext>
            </a:extLst>
          </p:cNvPr>
          <p:cNvSpPr>
            <a:spLocks noGrp="1"/>
          </p:cNvSpPr>
          <p:nvPr>
            <p:ph type="sldNum" sz="quarter" idx="11"/>
          </p:nvPr>
        </p:nvSpPr>
        <p:spPr>
          <a:xfrm>
            <a:off x="279664" y="6488540"/>
            <a:ext cx="2743200" cy="365125"/>
          </a:xfrm>
        </p:spPr>
        <p:txBody>
          <a:bodyPr/>
          <a:lstStyle>
            <a:lvl1pPr>
              <a:defRPr>
                <a:solidFill>
                  <a:schemeClr val="bg1"/>
                </a:solidFill>
              </a:defRPr>
            </a:lvl1pPr>
          </a:lstStyle>
          <a:p>
            <a:fld id="{CEC233DD-AA00-48F4-A1FE-D5D1CA1A1852}" type="slidenum">
              <a:rPr lang="en-GB" smtClean="0"/>
              <a:pPr/>
              <a:t>‹N°›</a:t>
            </a:fld>
            <a:endParaRPr lang="en-GB"/>
          </a:p>
        </p:txBody>
      </p:sp>
      <p:sp>
        <p:nvSpPr>
          <p:cNvPr id="13" name="Text Placeholder 12">
            <a:extLst>
              <a:ext uri="{FF2B5EF4-FFF2-40B4-BE49-F238E27FC236}">
                <a16:creationId xmlns:a16="http://schemas.microsoft.com/office/drawing/2014/main" id="{B3B4EB33-45CD-A136-9D85-384A10DF674B}"/>
              </a:ext>
            </a:extLst>
          </p:cNvPr>
          <p:cNvSpPr>
            <a:spLocks noGrp="1"/>
          </p:cNvSpPr>
          <p:nvPr>
            <p:ph type="body" sz="quarter" idx="12"/>
          </p:nvPr>
        </p:nvSpPr>
        <p:spPr>
          <a:xfrm>
            <a:off x="571500" y="2108653"/>
            <a:ext cx="11049000" cy="3406775"/>
          </a:xfr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5" name="Footer Placeholder 4">
            <a:extLst>
              <a:ext uri="{FF2B5EF4-FFF2-40B4-BE49-F238E27FC236}">
                <a16:creationId xmlns:a16="http://schemas.microsoft.com/office/drawing/2014/main" id="{57D2E234-306D-85F1-98D2-0FC5AB20E412}"/>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pic>
        <p:nvPicPr>
          <p:cNvPr id="3" name="Picture 2" descr="Logo&#10;&#10;Description automatically generated with medium confidence">
            <a:extLst>
              <a:ext uri="{FF2B5EF4-FFF2-40B4-BE49-F238E27FC236}">
                <a16:creationId xmlns:a16="http://schemas.microsoft.com/office/drawing/2014/main" id="{97C26BE7-D1EE-1A62-F16C-26CD69053689}"/>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329632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0-#ppt_w/2"/>
                                          </p:val>
                                        </p:tav>
                                        <p:tav tm="100000">
                                          <p:val>
                                            <p:strVal val="#ppt_x"/>
                                          </p:val>
                                        </p:tav>
                                      </p:tavLst>
                                    </p:anim>
                                    <p:anim calcmode="lin" valueType="num">
                                      <p:cBhvr additive="base">
                                        <p:cTn id="2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6"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6AB8AC-ED6A-6E3E-134C-3B13B41C728C}"/>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89CFA2-A067-B852-8EF3-3170D3346870}"/>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480280"/>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7" name="Title Placeholder 1">
            <a:extLst>
              <a:ext uri="{FF2B5EF4-FFF2-40B4-BE49-F238E27FC236}">
                <a16:creationId xmlns:a16="http://schemas.microsoft.com/office/drawing/2014/main" id="{2C510903-E3CB-1B7D-458F-EB65DE085A4F}"/>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8" name="Footer Placeholder 4">
            <a:extLst>
              <a:ext uri="{FF2B5EF4-FFF2-40B4-BE49-F238E27FC236}">
                <a16:creationId xmlns:a16="http://schemas.microsoft.com/office/drawing/2014/main" id="{98407EF7-34BD-CD78-71CD-DFB420FD8C57}"/>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4" name="Rectangle 3">
            <a:extLst>
              <a:ext uri="{FF2B5EF4-FFF2-40B4-BE49-F238E27FC236}">
                <a16:creationId xmlns:a16="http://schemas.microsoft.com/office/drawing/2014/main" id="{B24F9BDC-588F-C183-F053-7B840E888618}"/>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D6E43D4-BDBD-A07E-2F6D-F2A7ED16A86E}"/>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19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P spid="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8BF9-FB77-FBC0-46B5-E66C47485B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2CD797C-3E4D-EEE6-37F6-E26B4891E3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C6170CC-8C97-12C7-433F-6A20EEF1CA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66EA309-F84E-7185-B8CE-04F630A38F80}"/>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6" name="Footer Placeholder 5">
            <a:extLst>
              <a:ext uri="{FF2B5EF4-FFF2-40B4-BE49-F238E27FC236}">
                <a16:creationId xmlns:a16="http://schemas.microsoft.com/office/drawing/2014/main" id="{424D5C68-C977-A69C-0ACD-2AD3237E3A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8D4FCB-CC3C-09B7-C9F6-33878EDB68E2}"/>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14184324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 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0622B5-C160-86FB-375A-5E501A4C4F5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BA3E63-5584-E4A1-069B-D4A0F3C6DDF2}"/>
              </a:ext>
            </a:extLst>
          </p:cNvPr>
          <p:cNvSpPr/>
          <p:nvPr userDrawn="1"/>
        </p:nvSpPr>
        <p:spPr>
          <a:xfrm>
            <a:off x="1387787" y="6125788"/>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1034A4E-B937-F1B9-64A3-F1A02F80A78F}"/>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2DD4B2-FB21-4652-0879-AC144D8745F0}"/>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E4B0C-73F9-650D-B04A-19DAEA0854DE}"/>
              </a:ext>
            </a:extLst>
          </p:cNvPr>
          <p:cNvSpPr/>
          <p:nvPr userDrawn="1"/>
        </p:nvSpPr>
        <p:spPr>
          <a:xfrm>
            <a:off x="0" y="358620"/>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3AA72407-F987-2559-A636-FE7EC3FC24E1}"/>
              </a:ext>
            </a:extLst>
          </p:cNvPr>
          <p:cNvSpPr>
            <a:spLocks noGrp="1"/>
          </p:cNvSpPr>
          <p:nvPr>
            <p:ph type="sldNum" sz="quarter" idx="4"/>
          </p:nvPr>
        </p:nvSpPr>
        <p:spPr>
          <a:xfrm>
            <a:off x="279664" y="6503335"/>
            <a:ext cx="2743200" cy="365125"/>
          </a:xfrm>
          <a:prstGeom prst="rect">
            <a:avLst/>
          </a:prstGeom>
        </p:spPr>
        <p:txBody>
          <a:bodyPr vert="horz" lIns="0" tIns="45720" rIns="91440" bIns="45720" rtlCol="0" anchor="ctr"/>
          <a:lstStyle>
            <a:lvl1pPr algn="l">
              <a:defRPr sz="1000">
                <a:solidFill>
                  <a:schemeClr val="bg1"/>
                </a:solidFill>
              </a:defRPr>
            </a:lvl1pPr>
          </a:lstStyle>
          <a:p>
            <a:fld id="{CEC233DD-AA00-48F4-A1FE-D5D1CA1A1852}" type="slidenum">
              <a:rPr lang="en-GB" smtClean="0"/>
              <a:pPr/>
              <a:t>‹N°›</a:t>
            </a:fld>
            <a:endParaRPr lang="en-GB"/>
          </a:p>
        </p:txBody>
      </p:sp>
      <p:sp>
        <p:nvSpPr>
          <p:cNvPr id="4" name="Footer Placeholder 4">
            <a:extLst>
              <a:ext uri="{FF2B5EF4-FFF2-40B4-BE49-F238E27FC236}">
                <a16:creationId xmlns:a16="http://schemas.microsoft.com/office/drawing/2014/main" id="{6088C0F8-403D-1810-BBF7-A2DC83E70327}"/>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9" name="Title Placeholder 1">
            <a:extLst>
              <a:ext uri="{FF2B5EF4-FFF2-40B4-BE49-F238E27FC236}">
                <a16:creationId xmlns:a16="http://schemas.microsoft.com/office/drawing/2014/main" id="{876E6030-BA34-136A-F4C0-2915E00C6031}"/>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lvl1pPr>
              <a:defRPr>
                <a:solidFill>
                  <a:schemeClr val="bg2"/>
                </a:solidFill>
              </a:defRPr>
            </a:lvl1pPr>
          </a:lstStyle>
          <a:p>
            <a:r>
              <a:rPr lang="en-GB"/>
              <a:t>Click to edit Master title style</a:t>
            </a:r>
          </a:p>
        </p:txBody>
      </p:sp>
      <p:pic>
        <p:nvPicPr>
          <p:cNvPr id="2" name="Picture 1" descr="Logo&#10;&#10;Description automatically generated with medium confidence">
            <a:extLst>
              <a:ext uri="{FF2B5EF4-FFF2-40B4-BE49-F238E27FC236}">
                <a16:creationId xmlns:a16="http://schemas.microsoft.com/office/drawing/2014/main" id="{EFE02620-4D23-A1D4-5DC8-270E0BACA2D2}"/>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230402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3"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Basic Content - Light">
    <p:bg>
      <p:bgPr>
        <a:solidFill>
          <a:srgbClr val="EBEB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BC11-5272-3313-50AF-62774F339C96}"/>
              </a:ext>
            </a:extLst>
          </p:cNvPr>
          <p:cNvSpPr>
            <a:spLocks noGrp="1"/>
          </p:cNvSpPr>
          <p:nvPr>
            <p:ph type="title"/>
          </p:nvPr>
        </p:nvSpPr>
        <p:spPr>
          <a:xfrm>
            <a:off x="571500" y="1371600"/>
            <a:ext cx="11049000" cy="707895"/>
          </a:xfrm>
        </p:spPr>
        <p:txBody>
          <a:bodyPr/>
          <a:lstStyle/>
          <a:p>
            <a:r>
              <a:rPr lang="en-GB"/>
              <a:t>Click to edit Master title style</a:t>
            </a:r>
          </a:p>
        </p:txBody>
      </p:sp>
      <p:sp>
        <p:nvSpPr>
          <p:cNvPr id="11" name="Text Placeholder 12">
            <a:extLst>
              <a:ext uri="{FF2B5EF4-FFF2-40B4-BE49-F238E27FC236}">
                <a16:creationId xmlns:a16="http://schemas.microsoft.com/office/drawing/2014/main" id="{61C9DD5E-A3F7-83B1-C5E7-A2A45C9BDE4F}"/>
              </a:ext>
            </a:extLst>
          </p:cNvPr>
          <p:cNvSpPr>
            <a:spLocks noGrp="1"/>
          </p:cNvSpPr>
          <p:nvPr>
            <p:ph type="body" sz="quarter" idx="12"/>
          </p:nvPr>
        </p:nvSpPr>
        <p:spPr>
          <a:xfrm>
            <a:off x="571500" y="2108653"/>
            <a:ext cx="11049000" cy="3406775"/>
          </a:xfrm>
        </p:spPr>
        <p:txBody>
          <a:bodyPr>
            <a:normAutofit/>
          </a:bodyPr>
          <a:lstStyle>
            <a:lvl1pPr marL="0" indent="0">
              <a:buNone/>
              <a:defRPr sz="18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5" name="Footer Placeholder 4">
            <a:extLst>
              <a:ext uri="{FF2B5EF4-FFF2-40B4-BE49-F238E27FC236}">
                <a16:creationId xmlns:a16="http://schemas.microsoft.com/office/drawing/2014/main" id="{62B3D410-6AB3-9DCE-DCA7-B3745209FC76}"/>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4" name="Slide Number Placeholder 3">
            <a:extLst>
              <a:ext uri="{FF2B5EF4-FFF2-40B4-BE49-F238E27FC236}">
                <a16:creationId xmlns:a16="http://schemas.microsoft.com/office/drawing/2014/main" id="{39A44BBB-A85E-08E9-21A9-93DB6D3A2DC9}"/>
              </a:ext>
            </a:extLst>
          </p:cNvPr>
          <p:cNvSpPr>
            <a:spLocks noGrp="1"/>
          </p:cNvSpPr>
          <p:nvPr>
            <p:ph type="sldNum" sz="quarter" idx="11"/>
          </p:nvPr>
        </p:nvSpPr>
        <p:spPr>
          <a:xfrm>
            <a:off x="279664" y="6492874"/>
            <a:ext cx="2743200" cy="365125"/>
          </a:xfrm>
        </p:spPr>
        <p:txBody>
          <a:bodyPr/>
          <a:lstStyle/>
          <a:p>
            <a:fld id="{CEC233DD-AA00-48F4-A1FE-D5D1CA1A1852}" type="slidenum">
              <a:rPr lang="en-GB" smtClean="0"/>
              <a:pPr/>
              <a:t>‹N°›</a:t>
            </a:fld>
            <a:endParaRPr lang="en-GB"/>
          </a:p>
        </p:txBody>
      </p:sp>
      <p:sp>
        <p:nvSpPr>
          <p:cNvPr id="9" name="Rectangle 8">
            <a:extLst>
              <a:ext uri="{FF2B5EF4-FFF2-40B4-BE49-F238E27FC236}">
                <a16:creationId xmlns:a16="http://schemas.microsoft.com/office/drawing/2014/main" id="{02702A2D-D33F-946C-AAD9-5B6D229151C2}"/>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C8FB98-4F90-D4EB-0C4A-F9DF728F1A4A}"/>
              </a:ext>
            </a:extLst>
          </p:cNvPr>
          <p:cNvSpPr/>
          <p:nvPr userDrawn="1"/>
        </p:nvSpPr>
        <p:spPr>
          <a:xfrm>
            <a:off x="919369" y="368559"/>
            <a:ext cx="2854960"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94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asic Content - 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BC11-5272-3313-50AF-62774F339C96}"/>
              </a:ext>
            </a:extLst>
          </p:cNvPr>
          <p:cNvSpPr>
            <a:spLocks noGrp="1"/>
          </p:cNvSpPr>
          <p:nvPr>
            <p:ph type="title"/>
          </p:nvPr>
        </p:nvSpPr>
        <p:spPr>
          <a:xfrm>
            <a:off x="571500" y="1371600"/>
            <a:ext cx="11049000" cy="707895"/>
          </a:xfrm>
        </p:spPr>
        <p:txBody>
          <a:bodyPr/>
          <a:lstStyle/>
          <a:p>
            <a:r>
              <a:rPr lang="en-GB"/>
              <a:t>Click to edit Master title style</a:t>
            </a:r>
          </a:p>
        </p:txBody>
      </p:sp>
      <p:sp>
        <p:nvSpPr>
          <p:cNvPr id="11" name="Text Placeholder 12">
            <a:extLst>
              <a:ext uri="{FF2B5EF4-FFF2-40B4-BE49-F238E27FC236}">
                <a16:creationId xmlns:a16="http://schemas.microsoft.com/office/drawing/2014/main" id="{61C9DD5E-A3F7-83B1-C5E7-A2A45C9BDE4F}"/>
              </a:ext>
            </a:extLst>
          </p:cNvPr>
          <p:cNvSpPr>
            <a:spLocks noGrp="1"/>
          </p:cNvSpPr>
          <p:nvPr>
            <p:ph type="body" sz="quarter" idx="12"/>
          </p:nvPr>
        </p:nvSpPr>
        <p:spPr>
          <a:xfrm>
            <a:off x="571500" y="2108653"/>
            <a:ext cx="11049000" cy="3406775"/>
          </a:xfrm>
        </p:spPr>
        <p:txBody>
          <a:bodyPr>
            <a:normAutofit/>
          </a:bodyPr>
          <a:lstStyle>
            <a:lvl1pPr marL="0" indent="0">
              <a:buNone/>
              <a:defRPr sz="18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5" name="Footer Placeholder 4">
            <a:extLst>
              <a:ext uri="{FF2B5EF4-FFF2-40B4-BE49-F238E27FC236}">
                <a16:creationId xmlns:a16="http://schemas.microsoft.com/office/drawing/2014/main" id="{62B3D410-6AB3-9DCE-DCA7-B3745209FC76}"/>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4" name="Slide Number Placeholder 3">
            <a:extLst>
              <a:ext uri="{FF2B5EF4-FFF2-40B4-BE49-F238E27FC236}">
                <a16:creationId xmlns:a16="http://schemas.microsoft.com/office/drawing/2014/main" id="{39A44BBB-A85E-08E9-21A9-93DB6D3A2DC9}"/>
              </a:ext>
            </a:extLst>
          </p:cNvPr>
          <p:cNvSpPr>
            <a:spLocks noGrp="1"/>
          </p:cNvSpPr>
          <p:nvPr>
            <p:ph type="sldNum" sz="quarter" idx="11"/>
          </p:nvPr>
        </p:nvSpPr>
        <p:spPr>
          <a:xfrm>
            <a:off x="279664" y="6492874"/>
            <a:ext cx="2743200" cy="365125"/>
          </a:xfrm>
        </p:spPr>
        <p:txBody>
          <a:bodyPr/>
          <a:lstStyle/>
          <a:p>
            <a:fld id="{CEC233DD-AA00-48F4-A1FE-D5D1CA1A1852}" type="slidenum">
              <a:rPr lang="en-GB" smtClean="0"/>
              <a:pPr/>
              <a:t>‹N°›</a:t>
            </a:fld>
            <a:endParaRPr lang="en-GB"/>
          </a:p>
        </p:txBody>
      </p:sp>
      <p:sp>
        <p:nvSpPr>
          <p:cNvPr id="3" name="Rectangle 2">
            <a:extLst>
              <a:ext uri="{FF2B5EF4-FFF2-40B4-BE49-F238E27FC236}">
                <a16:creationId xmlns:a16="http://schemas.microsoft.com/office/drawing/2014/main" id="{7FC2571F-D8A2-1452-5012-3024A3E4CFB8}"/>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266316-DA5A-57D0-68CF-AE49E5A3103A}"/>
              </a:ext>
            </a:extLst>
          </p:cNvPr>
          <p:cNvSpPr/>
          <p:nvPr userDrawn="1"/>
        </p:nvSpPr>
        <p:spPr>
          <a:xfrm>
            <a:off x="919369" y="368559"/>
            <a:ext cx="2854960"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asic Content - 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097944B-B910-DED5-24CE-240496F772E1}"/>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BE3BC11-5272-3313-50AF-62774F339C96}"/>
              </a:ext>
            </a:extLst>
          </p:cNvPr>
          <p:cNvSpPr>
            <a:spLocks noGrp="1"/>
          </p:cNvSpPr>
          <p:nvPr>
            <p:ph type="title"/>
          </p:nvPr>
        </p:nvSpPr>
        <p:spPr>
          <a:xfrm>
            <a:off x="571500" y="1371600"/>
            <a:ext cx="11049000" cy="707895"/>
          </a:xfrm>
        </p:spPr>
        <p:txBody>
          <a:bodyPr/>
          <a:lstStyle>
            <a:lvl1pPr>
              <a:defRPr>
                <a:solidFill>
                  <a:schemeClr val="bg1"/>
                </a:solidFill>
              </a:defRPr>
            </a:lvl1pPr>
          </a:lstStyle>
          <a:p>
            <a:r>
              <a:rPr lang="en-GB"/>
              <a:t>Click to edit Master title style</a:t>
            </a:r>
          </a:p>
        </p:txBody>
      </p:sp>
      <p:sp>
        <p:nvSpPr>
          <p:cNvPr id="4" name="Slide Number Placeholder 3">
            <a:extLst>
              <a:ext uri="{FF2B5EF4-FFF2-40B4-BE49-F238E27FC236}">
                <a16:creationId xmlns:a16="http://schemas.microsoft.com/office/drawing/2014/main" id="{39A44BBB-A85E-08E9-21A9-93DB6D3A2DC9}"/>
              </a:ext>
            </a:extLst>
          </p:cNvPr>
          <p:cNvSpPr>
            <a:spLocks noGrp="1"/>
          </p:cNvSpPr>
          <p:nvPr>
            <p:ph type="sldNum" sz="quarter" idx="11"/>
          </p:nvPr>
        </p:nvSpPr>
        <p:spPr>
          <a:xfrm>
            <a:off x="279664" y="6488540"/>
            <a:ext cx="2743200" cy="365125"/>
          </a:xfrm>
        </p:spPr>
        <p:txBody>
          <a:bodyPr/>
          <a:lstStyle>
            <a:lvl1pPr>
              <a:defRPr>
                <a:solidFill>
                  <a:schemeClr val="bg1"/>
                </a:solidFill>
              </a:defRPr>
            </a:lvl1pPr>
          </a:lstStyle>
          <a:p>
            <a:fld id="{CEC233DD-AA00-48F4-A1FE-D5D1CA1A1852}" type="slidenum">
              <a:rPr lang="en-GB" smtClean="0"/>
              <a:pPr/>
              <a:t>‹N°›</a:t>
            </a:fld>
            <a:endParaRPr lang="en-GB"/>
          </a:p>
        </p:txBody>
      </p:sp>
      <p:sp>
        <p:nvSpPr>
          <p:cNvPr id="13" name="Text Placeholder 12">
            <a:extLst>
              <a:ext uri="{FF2B5EF4-FFF2-40B4-BE49-F238E27FC236}">
                <a16:creationId xmlns:a16="http://schemas.microsoft.com/office/drawing/2014/main" id="{B3B4EB33-45CD-A136-9D85-384A10DF674B}"/>
              </a:ext>
            </a:extLst>
          </p:cNvPr>
          <p:cNvSpPr>
            <a:spLocks noGrp="1"/>
          </p:cNvSpPr>
          <p:nvPr>
            <p:ph type="body" sz="quarter" idx="12"/>
          </p:nvPr>
        </p:nvSpPr>
        <p:spPr>
          <a:xfrm>
            <a:off x="571500" y="2108653"/>
            <a:ext cx="11049000" cy="3406775"/>
          </a:xfr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5" name="Footer Placeholder 4">
            <a:extLst>
              <a:ext uri="{FF2B5EF4-FFF2-40B4-BE49-F238E27FC236}">
                <a16:creationId xmlns:a16="http://schemas.microsoft.com/office/drawing/2014/main" id="{57D2E234-306D-85F1-98D2-0FC5AB20E412}"/>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pic>
        <p:nvPicPr>
          <p:cNvPr id="3" name="Picture 2" descr="Logo&#10;&#10;Description automatically generated with medium confidence">
            <a:extLst>
              <a:ext uri="{FF2B5EF4-FFF2-40B4-BE49-F238E27FC236}">
                <a16:creationId xmlns:a16="http://schemas.microsoft.com/office/drawing/2014/main" id="{97C26BE7-D1EE-1A62-F16C-26CD69053689}"/>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
        <p:nvSpPr>
          <p:cNvPr id="6" name="Rectangle 5">
            <a:extLst>
              <a:ext uri="{FF2B5EF4-FFF2-40B4-BE49-F238E27FC236}">
                <a16:creationId xmlns:a16="http://schemas.microsoft.com/office/drawing/2014/main" id="{FB347ADC-2FFC-2A5D-90C9-FF3B859BE32D}"/>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611ED5-A594-9A0C-FB73-73919348BB45}"/>
              </a:ext>
            </a:extLst>
          </p:cNvPr>
          <p:cNvSpPr/>
          <p:nvPr userDrawn="1"/>
        </p:nvSpPr>
        <p:spPr>
          <a:xfrm>
            <a:off x="919369" y="368559"/>
            <a:ext cx="2854960"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6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0-#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 Light">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571500" y="6394058"/>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7" name="Title Placeholder 1">
            <a:extLst>
              <a:ext uri="{FF2B5EF4-FFF2-40B4-BE49-F238E27FC236}">
                <a16:creationId xmlns:a16="http://schemas.microsoft.com/office/drawing/2014/main" id="{2C510903-E3CB-1B7D-458F-EB65DE085A4F}"/>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8" name="Footer Placeholder 4">
            <a:extLst>
              <a:ext uri="{FF2B5EF4-FFF2-40B4-BE49-F238E27FC236}">
                <a16:creationId xmlns:a16="http://schemas.microsoft.com/office/drawing/2014/main" id="{98407EF7-34BD-CD78-71CD-DFB420FD8C57}"/>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4" name="Rectangle 3">
            <a:extLst>
              <a:ext uri="{FF2B5EF4-FFF2-40B4-BE49-F238E27FC236}">
                <a16:creationId xmlns:a16="http://schemas.microsoft.com/office/drawing/2014/main" id="{67A07F01-C4F3-5314-621D-A93B4C706B5F}"/>
              </a:ext>
            </a:extLst>
          </p:cNvPr>
          <p:cNvSpPr/>
          <p:nvPr userDrawn="1"/>
        </p:nvSpPr>
        <p:spPr>
          <a:xfrm>
            <a:off x="8798560" y="5222494"/>
            <a:ext cx="3393440"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06030B-56F1-AA71-413A-A65A6780EC1E}"/>
              </a:ext>
            </a:extLst>
          </p:cNvPr>
          <p:cNvSpPr/>
          <p:nvPr userDrawn="1"/>
        </p:nvSpPr>
        <p:spPr>
          <a:xfrm>
            <a:off x="9995452" y="4857369"/>
            <a:ext cx="2196548"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1966E-4795-6957-A197-057ED2328D43}"/>
              </a:ext>
            </a:extLst>
          </p:cNvPr>
          <p:cNvSpPr/>
          <p:nvPr userDrawn="1"/>
        </p:nvSpPr>
        <p:spPr>
          <a:xfrm>
            <a:off x="3967369" y="361062"/>
            <a:ext cx="2250551"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414134-BF04-11A6-D47E-15B2101326B3}"/>
              </a:ext>
            </a:extLst>
          </p:cNvPr>
          <p:cNvSpPr/>
          <p:nvPr userDrawn="1"/>
        </p:nvSpPr>
        <p:spPr>
          <a:xfrm>
            <a:off x="1838739" y="0"/>
            <a:ext cx="3048000"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1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1+#ppt_w/2"/>
                                          </p:val>
                                        </p:tav>
                                        <p:tav tm="100000">
                                          <p:val>
                                            <p:strVal val="#ppt_x"/>
                                          </p:val>
                                        </p:tav>
                                      </p:tavLst>
                                    </p:anim>
                                    <p:anim calcmode="lin" valueType="num">
                                      <p:cBhvr additive="base">
                                        <p:cTn id="20"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2"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Only - Light">
    <p:bg>
      <p:bgPr>
        <a:solidFill>
          <a:schemeClr val="bg1"/>
        </a:solid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571500" y="6394058"/>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7" name="Title Placeholder 1">
            <a:extLst>
              <a:ext uri="{FF2B5EF4-FFF2-40B4-BE49-F238E27FC236}">
                <a16:creationId xmlns:a16="http://schemas.microsoft.com/office/drawing/2014/main" id="{2C510903-E3CB-1B7D-458F-EB65DE085A4F}"/>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8" name="Footer Placeholder 4">
            <a:extLst>
              <a:ext uri="{FF2B5EF4-FFF2-40B4-BE49-F238E27FC236}">
                <a16:creationId xmlns:a16="http://schemas.microsoft.com/office/drawing/2014/main" id="{98407EF7-34BD-CD78-71CD-DFB420FD8C57}"/>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4" name="Rectangle 3">
            <a:extLst>
              <a:ext uri="{FF2B5EF4-FFF2-40B4-BE49-F238E27FC236}">
                <a16:creationId xmlns:a16="http://schemas.microsoft.com/office/drawing/2014/main" id="{67A07F01-C4F3-5314-621D-A93B4C706B5F}"/>
              </a:ext>
            </a:extLst>
          </p:cNvPr>
          <p:cNvSpPr/>
          <p:nvPr userDrawn="1"/>
        </p:nvSpPr>
        <p:spPr>
          <a:xfrm>
            <a:off x="8798560" y="5222494"/>
            <a:ext cx="3393440"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06030B-56F1-AA71-413A-A65A6780EC1E}"/>
              </a:ext>
            </a:extLst>
          </p:cNvPr>
          <p:cNvSpPr/>
          <p:nvPr userDrawn="1"/>
        </p:nvSpPr>
        <p:spPr>
          <a:xfrm>
            <a:off x="9995452" y="4857369"/>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E1966E-4795-6957-A197-057ED2328D43}"/>
              </a:ext>
            </a:extLst>
          </p:cNvPr>
          <p:cNvSpPr/>
          <p:nvPr userDrawn="1"/>
        </p:nvSpPr>
        <p:spPr>
          <a:xfrm>
            <a:off x="3967369" y="361062"/>
            <a:ext cx="2250551"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414134-BF04-11A6-D47E-15B2101326B3}"/>
              </a:ext>
            </a:extLst>
          </p:cNvPr>
          <p:cNvSpPr/>
          <p:nvPr userDrawn="1"/>
        </p:nvSpPr>
        <p:spPr>
          <a:xfrm>
            <a:off x="1838739" y="0"/>
            <a:ext cx="3048000"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0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1+#ppt_w/2"/>
                                          </p:val>
                                        </p:tav>
                                        <p:tav tm="100000">
                                          <p:val>
                                            <p:strVal val="#ppt_x"/>
                                          </p:val>
                                        </p:tav>
                                      </p:tavLst>
                                    </p:anim>
                                    <p:anim calcmode="lin" valueType="num">
                                      <p:cBhvr additive="base">
                                        <p:cTn id="20"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2"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 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0622B5-C160-86FB-375A-5E501A4C4F5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3AA72407-F987-2559-A636-FE7EC3FC24E1}"/>
              </a:ext>
            </a:extLst>
          </p:cNvPr>
          <p:cNvSpPr>
            <a:spLocks noGrp="1"/>
          </p:cNvSpPr>
          <p:nvPr>
            <p:ph type="sldNum" sz="quarter" idx="4"/>
          </p:nvPr>
        </p:nvSpPr>
        <p:spPr>
          <a:xfrm>
            <a:off x="571500" y="6394058"/>
            <a:ext cx="2743200" cy="365125"/>
          </a:xfrm>
          <a:prstGeom prst="rect">
            <a:avLst/>
          </a:prstGeom>
        </p:spPr>
        <p:txBody>
          <a:bodyPr vert="horz" lIns="0" tIns="45720" rIns="91440" bIns="45720" rtlCol="0" anchor="ctr"/>
          <a:lstStyle>
            <a:lvl1pPr algn="l">
              <a:defRPr sz="1000">
                <a:solidFill>
                  <a:schemeClr val="bg1"/>
                </a:solidFill>
              </a:defRPr>
            </a:lvl1pPr>
          </a:lstStyle>
          <a:p>
            <a:fld id="{CEC233DD-AA00-48F4-A1FE-D5D1CA1A1852}" type="slidenum">
              <a:rPr lang="en-GB" smtClean="0"/>
              <a:pPr/>
              <a:t>‹N°›</a:t>
            </a:fld>
            <a:endParaRPr lang="en-GB"/>
          </a:p>
        </p:txBody>
      </p:sp>
      <p:sp>
        <p:nvSpPr>
          <p:cNvPr id="4" name="Footer Placeholder 4">
            <a:extLst>
              <a:ext uri="{FF2B5EF4-FFF2-40B4-BE49-F238E27FC236}">
                <a16:creationId xmlns:a16="http://schemas.microsoft.com/office/drawing/2014/main" id="{6088C0F8-403D-1810-BBF7-A2DC83E70327}"/>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9" name="Title Placeholder 1">
            <a:extLst>
              <a:ext uri="{FF2B5EF4-FFF2-40B4-BE49-F238E27FC236}">
                <a16:creationId xmlns:a16="http://schemas.microsoft.com/office/drawing/2014/main" id="{876E6030-BA34-136A-F4C0-2915E00C6031}"/>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lvl1pPr>
              <a:defRPr>
                <a:solidFill>
                  <a:schemeClr val="bg2"/>
                </a:solidFill>
              </a:defRPr>
            </a:lvl1pPr>
          </a:lstStyle>
          <a:p>
            <a:r>
              <a:rPr lang="en-GB"/>
              <a:t>Click to edit Master title style</a:t>
            </a:r>
          </a:p>
        </p:txBody>
      </p:sp>
      <p:sp>
        <p:nvSpPr>
          <p:cNvPr id="3" name="Rectangle 2">
            <a:extLst>
              <a:ext uri="{FF2B5EF4-FFF2-40B4-BE49-F238E27FC236}">
                <a16:creationId xmlns:a16="http://schemas.microsoft.com/office/drawing/2014/main" id="{CEFE5642-7FB9-393B-9D91-E71E5A2AC79C}"/>
              </a:ext>
            </a:extLst>
          </p:cNvPr>
          <p:cNvSpPr/>
          <p:nvPr userDrawn="1"/>
        </p:nvSpPr>
        <p:spPr>
          <a:xfrm>
            <a:off x="8798560" y="5222494"/>
            <a:ext cx="3393440"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5B66CB-FE30-38D8-8D80-4306E502A1B5}"/>
              </a:ext>
            </a:extLst>
          </p:cNvPr>
          <p:cNvSpPr/>
          <p:nvPr userDrawn="1"/>
        </p:nvSpPr>
        <p:spPr>
          <a:xfrm>
            <a:off x="9995452" y="4857369"/>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DFC6D0-A639-0414-A1B9-78390F4B7DAC}"/>
              </a:ext>
            </a:extLst>
          </p:cNvPr>
          <p:cNvSpPr/>
          <p:nvPr userDrawn="1"/>
        </p:nvSpPr>
        <p:spPr>
          <a:xfrm>
            <a:off x="3967369" y="363228"/>
            <a:ext cx="2250551"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9D5044-4028-A3A9-F8D8-E6DB70317DF6}"/>
              </a:ext>
            </a:extLst>
          </p:cNvPr>
          <p:cNvSpPr/>
          <p:nvPr userDrawn="1"/>
        </p:nvSpPr>
        <p:spPr>
          <a:xfrm>
            <a:off x="1838739" y="0"/>
            <a:ext cx="3048000"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Logo&#10;&#10;Description automatically generated with medium confidence">
            <a:extLst>
              <a:ext uri="{FF2B5EF4-FFF2-40B4-BE49-F238E27FC236}">
                <a16:creationId xmlns:a16="http://schemas.microsoft.com/office/drawing/2014/main" id="{3F5412E8-90C7-ED9D-F16F-5F16ABBC0F9E}"/>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391193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0" grpId="0" animBg="1"/>
      <p:bldP spid="11"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8CA890-E8B9-DD20-912C-BB9C6AD6DA68}"/>
              </a:ext>
            </a:extLst>
          </p:cNvPr>
          <p:cNvSpPr>
            <a:spLocks noGrp="1"/>
          </p:cNvSpPr>
          <p:nvPr>
            <p:ph type="pic" sz="quarter" idx="10"/>
          </p:nvPr>
        </p:nvSpPr>
        <p:spPr>
          <a:xfrm>
            <a:off x="571500" y="1371600"/>
            <a:ext cx="3597275" cy="4397375"/>
          </a:xfrm>
        </p:spPr>
        <p:txBody>
          <a:bodyPr/>
          <a:lstStyle>
            <a:lvl1pPr>
              <a:defRPr>
                <a:solidFill>
                  <a:schemeClr val="tx2"/>
                </a:solidFill>
              </a:defRPr>
            </a:lvl1pPr>
          </a:lstStyle>
          <a:p>
            <a:r>
              <a:rPr lang="en-GB"/>
              <a:t>Click icon to add picture</a:t>
            </a:r>
          </a:p>
        </p:txBody>
      </p:sp>
      <p:sp>
        <p:nvSpPr>
          <p:cNvPr id="10" name="Text Placeholder 9">
            <a:extLst>
              <a:ext uri="{FF2B5EF4-FFF2-40B4-BE49-F238E27FC236}">
                <a16:creationId xmlns:a16="http://schemas.microsoft.com/office/drawing/2014/main" id="{5D1F2460-8A2D-109E-882F-ED80BDBC12D0}"/>
              </a:ext>
            </a:extLst>
          </p:cNvPr>
          <p:cNvSpPr>
            <a:spLocks noGrp="1"/>
          </p:cNvSpPr>
          <p:nvPr>
            <p:ph type="body" sz="quarter" idx="11"/>
          </p:nvPr>
        </p:nvSpPr>
        <p:spPr>
          <a:xfrm>
            <a:off x="4295775" y="1371600"/>
            <a:ext cx="7324725" cy="4397375"/>
          </a:xfrm>
        </p:spPr>
        <p:txBody>
          <a:bodyPr lIns="90000" anchor="ctr">
            <a:normAutofit/>
          </a:bodyPr>
          <a:lstStyle>
            <a:lvl1pPr marL="0" indent="0">
              <a:buFont typeface="Arial" panose="020B0604020202020204" pitchFamily="34" charset="0"/>
              <a:buNone/>
              <a:defRPr sz="1400">
                <a:solidFill>
                  <a:schemeClr val="tx2"/>
                </a:solidFill>
              </a:defRPr>
            </a:lvl1pPr>
            <a:lvl2pPr>
              <a:defRPr sz="1200">
                <a:solidFill>
                  <a:schemeClr val="tx2"/>
                </a:solidFill>
              </a:defRPr>
            </a:lvl2pPr>
            <a:lvl3pPr>
              <a:defRPr sz="1100">
                <a:solidFill>
                  <a:schemeClr val="tx2"/>
                </a:solidFill>
              </a:defRPr>
            </a:lvl3pPr>
            <a:lvl4pPr>
              <a:defRPr sz="1050">
                <a:solidFill>
                  <a:schemeClr val="tx2"/>
                </a:solidFill>
              </a:defRPr>
            </a:lvl4pPr>
            <a:lvl5pPr>
              <a:defRPr sz="1050">
                <a:solidFill>
                  <a:schemeClr val="tx2"/>
                </a:solidFill>
              </a:defRPr>
            </a:lvl5pPr>
          </a:lstStyle>
          <a:p>
            <a:pPr lvl="0"/>
            <a:r>
              <a:rPr lang="en-GB"/>
              <a:t>Click to edit Master text styles</a:t>
            </a:r>
          </a:p>
        </p:txBody>
      </p:sp>
      <p:sp>
        <p:nvSpPr>
          <p:cNvPr id="3" name="Footer Placeholder 4">
            <a:extLst>
              <a:ext uri="{FF2B5EF4-FFF2-40B4-BE49-F238E27FC236}">
                <a16:creationId xmlns:a16="http://schemas.microsoft.com/office/drawing/2014/main" id="{FA0BC6A5-4A7C-6C85-85ED-3CA77CF915C4}"/>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B1056B54-C9D6-10A0-3008-251A982DD84E}"/>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AF7ED1D1-56C1-2B9F-3958-20ECA3F59CFC}"/>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2D6EF9-070C-18E2-B63C-A3F5A4D237F3}"/>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337796" y="6492875"/>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7" name="Rectangle 6">
            <a:extLst>
              <a:ext uri="{FF2B5EF4-FFF2-40B4-BE49-F238E27FC236}">
                <a16:creationId xmlns:a16="http://schemas.microsoft.com/office/drawing/2014/main" id="{3B58BE94-F42A-0C2E-5164-10188ACB5BF9}"/>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929E06-F57E-940A-BA13-5B7505DA6B91}"/>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45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0-#ppt_w/2"/>
                                          </p:val>
                                        </p:tav>
                                        <p:tav tm="100000">
                                          <p:val>
                                            <p:strVal val="#ppt_x"/>
                                          </p:val>
                                        </p:tav>
                                      </p:tavLst>
                                    </p:anim>
                                    <p:anim calcmode="lin" valueType="num">
                                      <p:cBhvr additive="base">
                                        <p:cTn id="2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Dark 1/3 and Grey 2/3">
    <p:bg>
      <p:bgPr>
        <a:solidFill>
          <a:srgbClr val="EBEB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07351-A83A-A8C9-A6F7-FC3B552D1A26}"/>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EC9683-C6E7-FE15-28A6-EE6DD9C0D4BC}"/>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ECCEB2-F756-2E5F-2540-2B026806AB09}"/>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197DB0-82E7-98ED-6E74-FFA8BDCC31BD}"/>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3EAE7-9FFF-F9AB-012E-65EE74AAA3DD}"/>
              </a:ext>
            </a:extLst>
          </p:cNvPr>
          <p:cNvSpPr>
            <a:spLocks/>
          </p:cNvSpPr>
          <p:nvPr userDrawn="1"/>
        </p:nvSpPr>
        <p:spPr>
          <a:xfrm>
            <a:off x="3800476" y="1371599"/>
            <a:ext cx="7818970" cy="4397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C3A2E3E-6127-4738-2F10-9D4584EDCC36}"/>
              </a:ext>
            </a:extLst>
          </p:cNvPr>
          <p:cNvSpPr/>
          <p:nvPr userDrawn="1"/>
        </p:nvSpPr>
        <p:spPr>
          <a:xfrm>
            <a:off x="1" y="1371598"/>
            <a:ext cx="4168774" cy="4397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2875"/>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3" name="Text Placeholder 2">
            <a:extLst>
              <a:ext uri="{FF2B5EF4-FFF2-40B4-BE49-F238E27FC236}">
                <a16:creationId xmlns:a16="http://schemas.microsoft.com/office/drawing/2014/main" id="{78B1EEF5-8084-B7B7-5BF1-8A1E97B860BE}"/>
              </a:ext>
            </a:extLst>
          </p:cNvPr>
          <p:cNvSpPr>
            <a:spLocks noGrp="1"/>
          </p:cNvSpPr>
          <p:nvPr>
            <p:ph type="body" sz="quarter" idx="10"/>
          </p:nvPr>
        </p:nvSpPr>
        <p:spPr>
          <a:xfrm>
            <a:off x="736600" y="1514999"/>
            <a:ext cx="3238500" cy="4110575"/>
          </a:xfrm>
        </p:spPr>
        <p:txBody>
          <a:bodyPr anchor="ctr">
            <a:normAutofit/>
          </a:bodyPr>
          <a:lstStyle>
            <a:lvl1pPr marL="0" indent="0">
              <a:lnSpc>
                <a:spcPct val="100000"/>
              </a:lnSpc>
              <a:spcBef>
                <a:spcPts val="0"/>
              </a:spcBef>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5" name="Text Placeholder 2">
            <a:extLst>
              <a:ext uri="{FF2B5EF4-FFF2-40B4-BE49-F238E27FC236}">
                <a16:creationId xmlns:a16="http://schemas.microsoft.com/office/drawing/2014/main" id="{76340280-05EB-8FF3-D060-3A8711DF0D2E}"/>
              </a:ext>
            </a:extLst>
          </p:cNvPr>
          <p:cNvSpPr>
            <a:spLocks noGrp="1"/>
          </p:cNvSpPr>
          <p:nvPr>
            <p:ph type="body" sz="quarter" idx="11"/>
          </p:nvPr>
        </p:nvSpPr>
        <p:spPr>
          <a:xfrm>
            <a:off x="4476750" y="1514999"/>
            <a:ext cx="3238500" cy="4110575"/>
          </a:xfrm>
        </p:spPr>
        <p:txBody>
          <a:bodyPr anchor="ctr">
            <a:normAutofit/>
          </a:bodyPr>
          <a:lstStyle>
            <a:lvl1pPr marL="0" indent="0">
              <a:lnSpc>
                <a:spcPct val="100000"/>
              </a:lnSpc>
              <a:spcBef>
                <a:spcPts val="0"/>
              </a:spcBef>
              <a:buNone/>
              <a:defRPr sz="1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C3A7D291-7F47-0A82-5C89-99A2D39F1E16}"/>
              </a:ext>
            </a:extLst>
          </p:cNvPr>
          <p:cNvSpPr>
            <a:spLocks noGrp="1"/>
          </p:cNvSpPr>
          <p:nvPr>
            <p:ph type="body" sz="quarter" idx="12"/>
          </p:nvPr>
        </p:nvSpPr>
        <p:spPr>
          <a:xfrm>
            <a:off x="8216900" y="1514999"/>
            <a:ext cx="3238500" cy="4110575"/>
          </a:xfrm>
        </p:spPr>
        <p:txBody>
          <a:bodyPr anchor="ctr">
            <a:normAutofit/>
          </a:bodyPr>
          <a:lstStyle>
            <a:lvl1pPr marL="0" indent="0">
              <a:lnSpc>
                <a:spcPct val="100000"/>
              </a:lnSpc>
              <a:spcBef>
                <a:spcPts val="0"/>
              </a:spcBef>
              <a:buNone/>
              <a:defRPr sz="1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4" name="Footer Placeholder 4">
            <a:extLst>
              <a:ext uri="{FF2B5EF4-FFF2-40B4-BE49-F238E27FC236}">
                <a16:creationId xmlns:a16="http://schemas.microsoft.com/office/drawing/2014/main" id="{4339B126-8E14-80F0-5217-5594275A7DCE}"/>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FCF9792A-8D0C-5BD4-C876-C4B9834CCEFA}"/>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Tree>
    <p:extLst>
      <p:ext uri="{BB962C8B-B14F-4D97-AF65-F5344CB8AC3E}">
        <p14:creationId xmlns:p14="http://schemas.microsoft.com/office/powerpoint/2010/main" val="405197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8"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Dark 1/3 and Grey 2/3">
    <p:bg>
      <p:bgPr>
        <a:solidFill>
          <a:srgbClr val="EBEB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07351-A83A-A8C9-A6F7-FC3B552D1A26}"/>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EC9683-C6E7-FE15-28A6-EE6DD9C0D4BC}"/>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ECCEB2-F756-2E5F-2540-2B026806AB09}"/>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197DB0-82E7-98ED-6E74-FFA8BDCC31BD}"/>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3EAE7-9FFF-F9AB-012E-65EE74AAA3DD}"/>
              </a:ext>
            </a:extLst>
          </p:cNvPr>
          <p:cNvSpPr>
            <a:spLocks/>
          </p:cNvSpPr>
          <p:nvPr userDrawn="1"/>
        </p:nvSpPr>
        <p:spPr>
          <a:xfrm>
            <a:off x="4168775" y="1371599"/>
            <a:ext cx="7450670" cy="4397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icture Placeholder 7">
            <a:extLst>
              <a:ext uri="{FF2B5EF4-FFF2-40B4-BE49-F238E27FC236}">
                <a16:creationId xmlns:a16="http://schemas.microsoft.com/office/drawing/2014/main" id="{990BBE1B-2BD2-C043-9DBE-F7F077449013}"/>
              </a:ext>
            </a:extLst>
          </p:cNvPr>
          <p:cNvSpPr>
            <a:spLocks noGrp="1"/>
          </p:cNvSpPr>
          <p:nvPr>
            <p:ph type="pic" sz="quarter" idx="13"/>
          </p:nvPr>
        </p:nvSpPr>
        <p:spPr>
          <a:xfrm>
            <a:off x="1" y="1371598"/>
            <a:ext cx="4168774" cy="4397377"/>
          </a:xfrm>
        </p:spPr>
        <p:txBody>
          <a:bodyPr/>
          <a:lstStyle/>
          <a:p>
            <a:endParaRPr lang="en-GB"/>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2875"/>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15" name="Text Placeholder 2">
            <a:extLst>
              <a:ext uri="{FF2B5EF4-FFF2-40B4-BE49-F238E27FC236}">
                <a16:creationId xmlns:a16="http://schemas.microsoft.com/office/drawing/2014/main" id="{76340280-05EB-8FF3-D060-3A8711DF0D2E}"/>
              </a:ext>
            </a:extLst>
          </p:cNvPr>
          <p:cNvSpPr>
            <a:spLocks noGrp="1"/>
          </p:cNvSpPr>
          <p:nvPr>
            <p:ph type="body" sz="quarter" idx="11"/>
          </p:nvPr>
        </p:nvSpPr>
        <p:spPr>
          <a:xfrm>
            <a:off x="4295775" y="1515000"/>
            <a:ext cx="7159625" cy="707896"/>
          </a:xfrm>
        </p:spPr>
        <p:txBody>
          <a:bodyPr anchor="ctr">
            <a:normAutofit/>
          </a:bodyPr>
          <a:lstStyle>
            <a:lvl1pPr marL="0" indent="0">
              <a:lnSpc>
                <a:spcPct val="100000"/>
              </a:lnSpc>
              <a:spcBef>
                <a:spcPts val="0"/>
              </a:spcBef>
              <a:buNone/>
              <a:defRPr sz="18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6" name="Text Placeholder 2">
            <a:extLst>
              <a:ext uri="{FF2B5EF4-FFF2-40B4-BE49-F238E27FC236}">
                <a16:creationId xmlns:a16="http://schemas.microsoft.com/office/drawing/2014/main" id="{C3A7D291-7F47-0A82-5C89-99A2D39F1E16}"/>
              </a:ext>
            </a:extLst>
          </p:cNvPr>
          <p:cNvSpPr>
            <a:spLocks noGrp="1"/>
          </p:cNvSpPr>
          <p:nvPr>
            <p:ph type="body" sz="quarter" idx="12"/>
          </p:nvPr>
        </p:nvSpPr>
        <p:spPr>
          <a:xfrm>
            <a:off x="4295775" y="2375555"/>
            <a:ext cx="7159625" cy="3250019"/>
          </a:xfrm>
        </p:spPr>
        <p:txBody>
          <a:bodyPr anchor="t">
            <a:normAutofit/>
          </a:bodyPr>
          <a:lstStyle>
            <a:lvl1pPr marL="0" indent="0">
              <a:lnSpc>
                <a:spcPct val="100000"/>
              </a:lnSpc>
              <a:spcBef>
                <a:spcPts val="0"/>
              </a:spcBef>
              <a:buNone/>
              <a:defRPr sz="1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4" name="Footer Placeholder 4">
            <a:extLst>
              <a:ext uri="{FF2B5EF4-FFF2-40B4-BE49-F238E27FC236}">
                <a16:creationId xmlns:a16="http://schemas.microsoft.com/office/drawing/2014/main" id="{4339B126-8E14-80F0-5217-5594275A7DCE}"/>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FCF9792A-8D0C-5BD4-C876-C4B9834CCEFA}"/>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Tree>
    <p:extLst>
      <p:ext uri="{BB962C8B-B14F-4D97-AF65-F5344CB8AC3E}">
        <p14:creationId xmlns:p14="http://schemas.microsoft.com/office/powerpoint/2010/main" val="28710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5E5B-82EC-D3C2-9FA6-64E572739C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5E3896-5BD3-E565-2422-FA5DEBE37D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AE62A2-1BDE-E936-90F2-A732518F79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0A8F22-99A3-25D2-E0D1-CD013C7D88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630BA2-E94F-96E7-4328-062355239C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CA8701A-8C8C-CB27-2EA3-F53728B9266D}"/>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8" name="Footer Placeholder 7">
            <a:extLst>
              <a:ext uri="{FF2B5EF4-FFF2-40B4-BE49-F238E27FC236}">
                <a16:creationId xmlns:a16="http://schemas.microsoft.com/office/drawing/2014/main" id="{590C3829-2210-06D1-CA4C-850C6911EF4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CF52520-B247-4D92-8476-F620458ABA96}"/>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22159851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Dark 1/3 and Grey 2/3">
    <p:bg>
      <p:bgPr>
        <a:solidFill>
          <a:srgbClr val="EBEB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07351-A83A-A8C9-A6F7-FC3B552D1A26}"/>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EC9683-C6E7-FE15-28A6-EE6DD9C0D4BC}"/>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ECCEB2-F756-2E5F-2540-2B026806AB09}"/>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197DB0-82E7-98ED-6E74-FFA8BDCC31BD}"/>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3EAE7-9FFF-F9AB-012E-65EE74AAA3DD}"/>
              </a:ext>
            </a:extLst>
          </p:cNvPr>
          <p:cNvSpPr>
            <a:spLocks/>
          </p:cNvSpPr>
          <p:nvPr userDrawn="1"/>
        </p:nvSpPr>
        <p:spPr>
          <a:xfrm>
            <a:off x="4168775" y="1371599"/>
            <a:ext cx="7450670" cy="4397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icture Placeholder 7">
            <a:extLst>
              <a:ext uri="{FF2B5EF4-FFF2-40B4-BE49-F238E27FC236}">
                <a16:creationId xmlns:a16="http://schemas.microsoft.com/office/drawing/2014/main" id="{990BBE1B-2BD2-C043-9DBE-F7F077449013}"/>
              </a:ext>
            </a:extLst>
          </p:cNvPr>
          <p:cNvSpPr>
            <a:spLocks noGrp="1"/>
          </p:cNvSpPr>
          <p:nvPr>
            <p:ph type="pic" sz="quarter" idx="13"/>
          </p:nvPr>
        </p:nvSpPr>
        <p:spPr>
          <a:xfrm>
            <a:off x="1" y="1371598"/>
            <a:ext cx="4168774" cy="4397377"/>
          </a:xfrm>
        </p:spPr>
        <p:txBody>
          <a:bodyPr/>
          <a:lstStyle/>
          <a:p>
            <a:endParaRPr lang="en-GB"/>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2875"/>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15" name="Text Placeholder 2">
            <a:extLst>
              <a:ext uri="{FF2B5EF4-FFF2-40B4-BE49-F238E27FC236}">
                <a16:creationId xmlns:a16="http://schemas.microsoft.com/office/drawing/2014/main" id="{76340280-05EB-8FF3-D060-3A8711DF0D2E}"/>
              </a:ext>
            </a:extLst>
          </p:cNvPr>
          <p:cNvSpPr>
            <a:spLocks noGrp="1"/>
          </p:cNvSpPr>
          <p:nvPr>
            <p:ph type="body" sz="quarter" idx="11"/>
          </p:nvPr>
        </p:nvSpPr>
        <p:spPr>
          <a:xfrm>
            <a:off x="4295775" y="1515000"/>
            <a:ext cx="7159625" cy="707896"/>
          </a:xfrm>
        </p:spPr>
        <p:txBody>
          <a:bodyPr anchor="ctr">
            <a:normAutofit/>
          </a:bodyPr>
          <a:lstStyle>
            <a:lvl1pPr marL="0" indent="0">
              <a:lnSpc>
                <a:spcPct val="100000"/>
              </a:lnSpc>
              <a:spcBef>
                <a:spcPts val="0"/>
              </a:spcBef>
              <a:buNone/>
              <a:defRPr sz="18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8A80ADFE-444F-C4B8-B169-87965682794E}"/>
              </a:ext>
            </a:extLst>
          </p:cNvPr>
          <p:cNvSpPr>
            <a:spLocks noGrp="1"/>
          </p:cNvSpPr>
          <p:nvPr>
            <p:ph type="body" sz="quarter" idx="14"/>
          </p:nvPr>
        </p:nvSpPr>
        <p:spPr>
          <a:xfrm>
            <a:off x="4295775" y="2375555"/>
            <a:ext cx="7159625" cy="3250019"/>
          </a:xfrm>
        </p:spPr>
        <p:txBody>
          <a:bodyPr/>
          <a:lstStyle>
            <a:lvl1pPr marL="228600" indent="-228600">
              <a:buFont typeface="Arial" panose="020B0604020202020204" pitchFamily="34" charset="0"/>
              <a:buChar char="―"/>
              <a:defRPr/>
            </a:lvl1pPr>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4339B126-8E14-80F0-5217-5594275A7DCE}"/>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FCF9792A-8D0C-5BD4-C876-C4B9834CCEFA}"/>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Tree>
    <p:extLst>
      <p:ext uri="{BB962C8B-B14F-4D97-AF65-F5344CB8AC3E}">
        <p14:creationId xmlns:p14="http://schemas.microsoft.com/office/powerpoint/2010/main" val="210468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8"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ch graph/chart and text">
    <p:bg>
      <p:bgPr>
        <a:solidFill>
          <a:srgbClr val="EBEBE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07351-A83A-A8C9-A6F7-FC3B552D1A26}"/>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EC9683-C6E7-FE15-28A6-EE6DD9C0D4BC}"/>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ECCEB2-F756-2E5F-2540-2B026806AB09}"/>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197DB0-82E7-98ED-6E74-FFA8BDCC31BD}"/>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13EAE7-9FFF-F9AB-012E-65EE74AAA3DD}"/>
              </a:ext>
            </a:extLst>
          </p:cNvPr>
          <p:cNvSpPr>
            <a:spLocks/>
          </p:cNvSpPr>
          <p:nvPr userDrawn="1"/>
        </p:nvSpPr>
        <p:spPr>
          <a:xfrm>
            <a:off x="6158947" y="1371599"/>
            <a:ext cx="5461000" cy="4397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2875"/>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15" name="Text Placeholder 2">
            <a:extLst>
              <a:ext uri="{FF2B5EF4-FFF2-40B4-BE49-F238E27FC236}">
                <a16:creationId xmlns:a16="http://schemas.microsoft.com/office/drawing/2014/main" id="{76340280-05EB-8FF3-D060-3A8711DF0D2E}"/>
              </a:ext>
            </a:extLst>
          </p:cNvPr>
          <p:cNvSpPr>
            <a:spLocks noGrp="1"/>
          </p:cNvSpPr>
          <p:nvPr>
            <p:ph type="body" sz="quarter" idx="11"/>
          </p:nvPr>
        </p:nvSpPr>
        <p:spPr>
          <a:xfrm>
            <a:off x="6318607" y="1515000"/>
            <a:ext cx="5136793" cy="707896"/>
          </a:xfrm>
        </p:spPr>
        <p:txBody>
          <a:bodyPr anchor="ctr">
            <a:normAutofit/>
          </a:bodyPr>
          <a:lstStyle>
            <a:lvl1pPr marL="0" indent="0">
              <a:lnSpc>
                <a:spcPct val="100000"/>
              </a:lnSpc>
              <a:spcBef>
                <a:spcPts val="0"/>
              </a:spcBef>
              <a:buNone/>
              <a:defRPr sz="18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8A80ADFE-444F-C4B8-B169-87965682794E}"/>
              </a:ext>
            </a:extLst>
          </p:cNvPr>
          <p:cNvSpPr>
            <a:spLocks noGrp="1"/>
          </p:cNvSpPr>
          <p:nvPr>
            <p:ph type="body" sz="quarter" idx="14"/>
          </p:nvPr>
        </p:nvSpPr>
        <p:spPr>
          <a:xfrm>
            <a:off x="6318607" y="2375555"/>
            <a:ext cx="5136793" cy="3250019"/>
          </a:xfrm>
        </p:spPr>
        <p:txBody>
          <a:bodyPr/>
          <a:lstStyle>
            <a:lvl1pPr marL="228600" indent="-228600">
              <a:buFont typeface="Arial" panose="020B0604020202020204" pitchFamily="34" charset="0"/>
              <a:buChar char="―"/>
              <a:defRPr/>
            </a:lvl1pPr>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4339B126-8E14-80F0-5217-5594275A7DCE}"/>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FCF9792A-8D0C-5BD4-C876-C4B9834CCEFA}"/>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17" name="Content Placeholder 16">
            <a:extLst>
              <a:ext uri="{FF2B5EF4-FFF2-40B4-BE49-F238E27FC236}">
                <a16:creationId xmlns:a16="http://schemas.microsoft.com/office/drawing/2014/main" id="{3529AEBE-845C-7923-1C92-964FF50F1D1E}"/>
              </a:ext>
            </a:extLst>
          </p:cNvPr>
          <p:cNvSpPr>
            <a:spLocks noGrp="1"/>
          </p:cNvSpPr>
          <p:nvPr>
            <p:ph sz="quarter" idx="16"/>
          </p:nvPr>
        </p:nvSpPr>
        <p:spPr>
          <a:xfrm>
            <a:off x="571500" y="1371600"/>
            <a:ext cx="5461000" cy="4397377"/>
          </a:xfrm>
        </p:spPr>
        <p:txBody>
          <a:bodyPr/>
          <a:lstStyle/>
          <a:p>
            <a:pPr lvl="0"/>
            <a:r>
              <a:rPr lang="en-US"/>
              <a:t>Click to edit Master text styles</a:t>
            </a:r>
          </a:p>
        </p:txBody>
      </p:sp>
    </p:spTree>
    <p:extLst>
      <p:ext uri="{BB962C8B-B14F-4D97-AF65-F5344CB8AC3E}">
        <p14:creationId xmlns:p14="http://schemas.microsoft.com/office/powerpoint/2010/main" val="348737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8"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with Light Grey Box">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A6AD16C-4277-D564-FF60-8C11D74744A8}"/>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9" name="Title 8">
            <a:extLst>
              <a:ext uri="{FF2B5EF4-FFF2-40B4-BE49-F238E27FC236}">
                <a16:creationId xmlns:a16="http://schemas.microsoft.com/office/drawing/2014/main" id="{FF96DC2C-A90C-F7D4-77E7-CBC4BA576549}"/>
              </a:ext>
            </a:extLst>
          </p:cNvPr>
          <p:cNvSpPr>
            <a:spLocks noGrp="1"/>
          </p:cNvSpPr>
          <p:nvPr>
            <p:ph type="title"/>
          </p:nvPr>
        </p:nvSpPr>
        <p:spPr/>
        <p:txBody>
          <a:bodyPr/>
          <a:lstStyle/>
          <a:p>
            <a:r>
              <a:rPr lang="en-US"/>
              <a:t>Click to edit Master title style</a:t>
            </a:r>
          </a:p>
        </p:txBody>
      </p:sp>
      <p:sp>
        <p:nvSpPr>
          <p:cNvPr id="39" name="Rectangle 38">
            <a:extLst>
              <a:ext uri="{FF2B5EF4-FFF2-40B4-BE49-F238E27FC236}">
                <a16:creationId xmlns:a16="http://schemas.microsoft.com/office/drawing/2014/main" id="{1D6FE590-71C6-A6C1-4F17-7BC982040DDF}"/>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FCA20E-722B-ED33-D2FB-296909C436BE}"/>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2875"/>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2" name="Rectangle 1">
            <a:extLst>
              <a:ext uri="{FF2B5EF4-FFF2-40B4-BE49-F238E27FC236}">
                <a16:creationId xmlns:a16="http://schemas.microsoft.com/office/drawing/2014/main" id="{C5BCEF10-2D25-71AE-44A3-20D8A7B7CAF0}"/>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33FE01B-355E-209C-4831-04926836DC5C}"/>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11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0-#ppt_w/2"/>
                                          </p:val>
                                        </p:tav>
                                        <p:tav tm="100000">
                                          <p:val>
                                            <p:strVal val="#ppt_x"/>
                                          </p:val>
                                        </p:tav>
                                      </p:tavLst>
                                    </p:anim>
                                    <p:anim calcmode="lin" valueType="num">
                                      <p:cBhvr additive="base">
                                        <p:cTn id="8" dur="75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750" fill="hold"/>
                                        <p:tgtEl>
                                          <p:spTgt spid="40"/>
                                        </p:tgtEl>
                                        <p:attrNameLst>
                                          <p:attrName>ppt_x</p:attrName>
                                        </p:attrNameLst>
                                      </p:cBhvr>
                                      <p:tavLst>
                                        <p:tav tm="0">
                                          <p:val>
                                            <p:strVal val="0-#ppt_w/2"/>
                                          </p:val>
                                        </p:tav>
                                        <p:tav tm="100000">
                                          <p:val>
                                            <p:strVal val="#ppt_x"/>
                                          </p:val>
                                        </p:tav>
                                      </p:tavLst>
                                    </p:anim>
                                    <p:anim calcmode="lin" valueType="num">
                                      <p:cBhvr additive="base">
                                        <p:cTn id="12" dur="750" fill="hold"/>
                                        <p:tgtEl>
                                          <p:spTgt spid="4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0-#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0-#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2" grpId="0" animBg="1"/>
      <p:bldP spid="3"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with dark grey box">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AAEB28-57C8-FF63-B9CD-BF5AF4214C23}"/>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3B330C-9FEF-784B-4940-45B84B9553C0}"/>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507757"/>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2" name="Rectangle 1">
            <a:extLst>
              <a:ext uri="{FF2B5EF4-FFF2-40B4-BE49-F238E27FC236}">
                <a16:creationId xmlns:a16="http://schemas.microsoft.com/office/drawing/2014/main" id="{78A549F7-FBA3-1869-1156-E733EE9AA8F5}"/>
              </a:ext>
            </a:extLst>
          </p:cNvPr>
          <p:cNvSpPr/>
          <p:nvPr userDrawn="1"/>
        </p:nvSpPr>
        <p:spPr>
          <a:xfrm>
            <a:off x="571500" y="1371600"/>
            <a:ext cx="11047945" cy="4397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4">
            <a:extLst>
              <a:ext uri="{FF2B5EF4-FFF2-40B4-BE49-F238E27FC236}">
                <a16:creationId xmlns:a16="http://schemas.microsoft.com/office/drawing/2014/main" id="{0656955A-267A-A3B4-0601-C9D8903C375B}"/>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3" name="Title Placeholder 1">
            <a:extLst>
              <a:ext uri="{FF2B5EF4-FFF2-40B4-BE49-F238E27FC236}">
                <a16:creationId xmlns:a16="http://schemas.microsoft.com/office/drawing/2014/main" id="{946A7914-D7B5-7070-ECE9-F4A14D1DDC8F}"/>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7" name="Rectangle 6">
            <a:extLst>
              <a:ext uri="{FF2B5EF4-FFF2-40B4-BE49-F238E27FC236}">
                <a16:creationId xmlns:a16="http://schemas.microsoft.com/office/drawing/2014/main" id="{DE6BB1D4-C6E1-32C2-63BC-40073441BB2F}"/>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F1B9607-5A76-7ACB-424F-D92182EFC50D}"/>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80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0-#ppt_w/2"/>
                                          </p:val>
                                        </p:tav>
                                        <p:tav tm="100000">
                                          <p:val>
                                            <p:strVal val="#ppt_x"/>
                                          </p:val>
                                        </p:tav>
                                      </p:tavLst>
                                    </p:anim>
                                    <p:anim calcmode="lin" valueType="num">
                                      <p:cBhvr additive="base">
                                        <p:cTn id="2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 2 Poi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D601BE-4E89-6A2D-12F1-D3A5F8325A95}"/>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B9A25A-B3C4-8D20-B836-A8E3B79C89C1}"/>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507757"/>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8" name="Picture Placeholder 7">
            <a:extLst>
              <a:ext uri="{FF2B5EF4-FFF2-40B4-BE49-F238E27FC236}">
                <a16:creationId xmlns:a16="http://schemas.microsoft.com/office/drawing/2014/main" id="{EAC93CD7-15C4-A799-CDDE-22A1E2ADE74E}"/>
              </a:ext>
            </a:extLst>
          </p:cNvPr>
          <p:cNvSpPr>
            <a:spLocks noGrp="1"/>
          </p:cNvSpPr>
          <p:nvPr>
            <p:ph type="pic" sz="quarter" idx="10"/>
          </p:nvPr>
        </p:nvSpPr>
        <p:spPr>
          <a:xfrm>
            <a:off x="571500" y="1371600"/>
            <a:ext cx="5461200" cy="3233738"/>
          </a:xfrm>
        </p:spPr>
        <p:txBody>
          <a:bodyPr/>
          <a:lstStyle/>
          <a:p>
            <a:r>
              <a:rPr lang="en-GB"/>
              <a:t>Click icon to add picture</a:t>
            </a:r>
          </a:p>
        </p:txBody>
      </p:sp>
      <p:sp>
        <p:nvSpPr>
          <p:cNvPr id="13" name="Picture Placeholder 7">
            <a:extLst>
              <a:ext uri="{FF2B5EF4-FFF2-40B4-BE49-F238E27FC236}">
                <a16:creationId xmlns:a16="http://schemas.microsoft.com/office/drawing/2014/main" id="{2237D23A-E31B-2BF7-9E43-462EEAF6C707}"/>
              </a:ext>
            </a:extLst>
          </p:cNvPr>
          <p:cNvSpPr>
            <a:spLocks noGrp="1"/>
          </p:cNvSpPr>
          <p:nvPr>
            <p:ph type="pic" sz="quarter" idx="12"/>
          </p:nvPr>
        </p:nvSpPr>
        <p:spPr>
          <a:xfrm>
            <a:off x="6158746" y="1371600"/>
            <a:ext cx="5461200" cy="3233738"/>
          </a:xfrm>
        </p:spPr>
        <p:txBody>
          <a:bodyPr/>
          <a:lstStyle/>
          <a:p>
            <a:r>
              <a:rPr lang="en-GB"/>
              <a:t>Click icon to add picture</a:t>
            </a:r>
          </a:p>
        </p:txBody>
      </p:sp>
      <p:sp>
        <p:nvSpPr>
          <p:cNvPr id="14" name="Text Placeholder 13">
            <a:extLst>
              <a:ext uri="{FF2B5EF4-FFF2-40B4-BE49-F238E27FC236}">
                <a16:creationId xmlns:a16="http://schemas.microsoft.com/office/drawing/2014/main" id="{A61452C7-896C-087F-74F1-C976A5D95582}"/>
              </a:ext>
            </a:extLst>
          </p:cNvPr>
          <p:cNvSpPr>
            <a:spLocks noGrp="1"/>
          </p:cNvSpPr>
          <p:nvPr>
            <p:ph type="body" sz="quarter" idx="13" hasCustomPrompt="1"/>
          </p:nvPr>
        </p:nvSpPr>
        <p:spPr>
          <a:xfrm>
            <a:off x="571500" y="4605338"/>
            <a:ext cx="5461000" cy="1163637"/>
          </a:xfrm>
          <a:solidFill>
            <a:schemeClr val="bg1"/>
          </a:solidFill>
        </p:spPr>
        <p:txBody>
          <a:bodyPr lIns="72000" tIns="468000" rIns="72000" bIns="360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15" name="Straight Connector 14">
            <a:extLst>
              <a:ext uri="{FF2B5EF4-FFF2-40B4-BE49-F238E27FC236}">
                <a16:creationId xmlns:a16="http://schemas.microsoft.com/office/drawing/2014/main" id="{629F0FD2-6AC8-033C-4D56-DD1014CFEDB0}"/>
              </a:ext>
            </a:extLst>
          </p:cNvPr>
          <p:cNvCxnSpPr>
            <a:cxnSpLocks/>
          </p:cNvCxnSpPr>
          <p:nvPr userDrawn="1"/>
        </p:nvCxnSpPr>
        <p:spPr>
          <a:xfrm>
            <a:off x="2785776"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8896F9BD-784A-82C3-F670-45E4BB4AC80B}"/>
              </a:ext>
            </a:extLst>
          </p:cNvPr>
          <p:cNvSpPr>
            <a:spLocks noGrp="1"/>
          </p:cNvSpPr>
          <p:nvPr>
            <p:ph type="body" sz="quarter" idx="15" hasCustomPrompt="1"/>
          </p:nvPr>
        </p:nvSpPr>
        <p:spPr>
          <a:xfrm>
            <a:off x="6158946" y="4605339"/>
            <a:ext cx="5461000" cy="1163637"/>
          </a:xfrm>
          <a:solidFill>
            <a:schemeClr val="bg1"/>
          </a:solidFill>
        </p:spPr>
        <p:txBody>
          <a:bodyPr lIns="72000" tIns="468000" rIns="72000" bIns="360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19" name="Straight Connector 18">
            <a:extLst>
              <a:ext uri="{FF2B5EF4-FFF2-40B4-BE49-F238E27FC236}">
                <a16:creationId xmlns:a16="http://schemas.microsoft.com/office/drawing/2014/main" id="{D97DC1A4-59B2-8208-6226-505C477D0C40}"/>
              </a:ext>
            </a:extLst>
          </p:cNvPr>
          <p:cNvCxnSpPr>
            <a:cxnSpLocks/>
          </p:cNvCxnSpPr>
          <p:nvPr userDrawn="1"/>
        </p:nvCxnSpPr>
        <p:spPr>
          <a:xfrm>
            <a:off x="8373222"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8BFF9D6B-0102-2396-FE63-ACF9CC328A96}"/>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3" name="Title Placeholder 1">
            <a:extLst>
              <a:ext uri="{FF2B5EF4-FFF2-40B4-BE49-F238E27FC236}">
                <a16:creationId xmlns:a16="http://schemas.microsoft.com/office/drawing/2014/main" id="{E20CD596-77FD-A9C3-061B-C92E012F7571}"/>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1F512954-9793-040A-4759-268AAB2FD582}"/>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A2310A-D218-54C6-034A-CA6D05FF6BA8}"/>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88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5" grpId="0" animBg="1"/>
      <p:bldP spid="6"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 3 Poi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5EEBEE-6E09-411E-496D-E84390D388E0}"/>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3F604B-9EE4-808A-2829-DFDABBA8B624}"/>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482600"/>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8" name="Picture Placeholder 7">
            <a:extLst>
              <a:ext uri="{FF2B5EF4-FFF2-40B4-BE49-F238E27FC236}">
                <a16:creationId xmlns:a16="http://schemas.microsoft.com/office/drawing/2014/main" id="{EAC93CD7-15C4-A799-CDDE-22A1E2ADE74E}"/>
              </a:ext>
            </a:extLst>
          </p:cNvPr>
          <p:cNvSpPr>
            <a:spLocks noGrp="1"/>
          </p:cNvSpPr>
          <p:nvPr>
            <p:ph type="pic" sz="quarter" idx="10"/>
          </p:nvPr>
        </p:nvSpPr>
        <p:spPr>
          <a:xfrm>
            <a:off x="571800" y="1371600"/>
            <a:ext cx="3596400" cy="3233738"/>
          </a:xfrm>
        </p:spPr>
        <p:txBody>
          <a:bodyPr/>
          <a:lstStyle/>
          <a:p>
            <a:r>
              <a:rPr lang="en-GB"/>
              <a:t>Click icon to add picture</a:t>
            </a:r>
          </a:p>
        </p:txBody>
      </p:sp>
      <p:sp>
        <p:nvSpPr>
          <p:cNvPr id="12" name="Picture Placeholder 7">
            <a:extLst>
              <a:ext uri="{FF2B5EF4-FFF2-40B4-BE49-F238E27FC236}">
                <a16:creationId xmlns:a16="http://schemas.microsoft.com/office/drawing/2014/main" id="{32E621FA-6CBC-C190-2B60-5C3AE754249C}"/>
              </a:ext>
            </a:extLst>
          </p:cNvPr>
          <p:cNvSpPr>
            <a:spLocks noGrp="1"/>
          </p:cNvSpPr>
          <p:nvPr>
            <p:ph type="pic" sz="quarter" idx="11"/>
          </p:nvPr>
        </p:nvSpPr>
        <p:spPr>
          <a:xfrm>
            <a:off x="4302603" y="1371600"/>
            <a:ext cx="3596400" cy="3233738"/>
          </a:xfrm>
        </p:spPr>
        <p:txBody>
          <a:bodyPr/>
          <a:lstStyle/>
          <a:p>
            <a:r>
              <a:rPr lang="en-GB"/>
              <a:t>Click icon to add picture</a:t>
            </a:r>
          </a:p>
        </p:txBody>
      </p:sp>
      <p:sp>
        <p:nvSpPr>
          <p:cNvPr id="13" name="Picture Placeholder 7">
            <a:extLst>
              <a:ext uri="{FF2B5EF4-FFF2-40B4-BE49-F238E27FC236}">
                <a16:creationId xmlns:a16="http://schemas.microsoft.com/office/drawing/2014/main" id="{2237D23A-E31B-2BF7-9E43-462EEAF6C707}"/>
              </a:ext>
            </a:extLst>
          </p:cNvPr>
          <p:cNvSpPr>
            <a:spLocks noGrp="1"/>
          </p:cNvSpPr>
          <p:nvPr>
            <p:ph type="pic" sz="quarter" idx="12"/>
          </p:nvPr>
        </p:nvSpPr>
        <p:spPr>
          <a:xfrm>
            <a:off x="8023226" y="1371600"/>
            <a:ext cx="3596400" cy="3233738"/>
          </a:xfrm>
        </p:spPr>
        <p:txBody>
          <a:bodyPr/>
          <a:lstStyle/>
          <a:p>
            <a:r>
              <a:rPr lang="en-GB"/>
              <a:t>Click icon to add picture</a:t>
            </a:r>
          </a:p>
        </p:txBody>
      </p:sp>
      <p:sp>
        <p:nvSpPr>
          <p:cNvPr id="14" name="Text Placeholder 13">
            <a:extLst>
              <a:ext uri="{FF2B5EF4-FFF2-40B4-BE49-F238E27FC236}">
                <a16:creationId xmlns:a16="http://schemas.microsoft.com/office/drawing/2014/main" id="{A61452C7-896C-087F-74F1-C976A5D95582}"/>
              </a:ext>
            </a:extLst>
          </p:cNvPr>
          <p:cNvSpPr>
            <a:spLocks noGrp="1"/>
          </p:cNvSpPr>
          <p:nvPr>
            <p:ph type="body" sz="quarter" idx="13" hasCustomPrompt="1"/>
          </p:nvPr>
        </p:nvSpPr>
        <p:spPr>
          <a:xfrm>
            <a:off x="571800" y="4605339"/>
            <a:ext cx="3597275"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15" name="Straight Connector 14">
            <a:extLst>
              <a:ext uri="{FF2B5EF4-FFF2-40B4-BE49-F238E27FC236}">
                <a16:creationId xmlns:a16="http://schemas.microsoft.com/office/drawing/2014/main" id="{629F0FD2-6AC8-033C-4D56-DD1014CFEDB0}"/>
              </a:ext>
            </a:extLst>
          </p:cNvPr>
          <p:cNvCxnSpPr>
            <a:cxnSpLocks/>
          </p:cNvCxnSpPr>
          <p:nvPr userDrawn="1"/>
        </p:nvCxnSpPr>
        <p:spPr>
          <a:xfrm>
            <a:off x="1853913"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3">
            <a:extLst>
              <a:ext uri="{FF2B5EF4-FFF2-40B4-BE49-F238E27FC236}">
                <a16:creationId xmlns:a16="http://schemas.microsoft.com/office/drawing/2014/main" id="{01014F7D-C85F-9A43-FCB3-F8F9F4B90BE7}"/>
              </a:ext>
            </a:extLst>
          </p:cNvPr>
          <p:cNvSpPr>
            <a:spLocks noGrp="1"/>
          </p:cNvSpPr>
          <p:nvPr>
            <p:ph type="body" sz="quarter" idx="14" hasCustomPrompt="1"/>
          </p:nvPr>
        </p:nvSpPr>
        <p:spPr>
          <a:xfrm>
            <a:off x="4302166" y="4605339"/>
            <a:ext cx="3597275"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17" name="Straight Connector 16">
            <a:extLst>
              <a:ext uri="{FF2B5EF4-FFF2-40B4-BE49-F238E27FC236}">
                <a16:creationId xmlns:a16="http://schemas.microsoft.com/office/drawing/2014/main" id="{D3DA4CE2-0B39-6250-7136-2875E6B2339C}"/>
              </a:ext>
            </a:extLst>
          </p:cNvPr>
          <p:cNvCxnSpPr>
            <a:cxnSpLocks/>
          </p:cNvCxnSpPr>
          <p:nvPr userDrawn="1"/>
        </p:nvCxnSpPr>
        <p:spPr>
          <a:xfrm>
            <a:off x="5579776"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8896F9BD-784A-82C3-F670-45E4BB4AC80B}"/>
              </a:ext>
            </a:extLst>
          </p:cNvPr>
          <p:cNvSpPr>
            <a:spLocks noGrp="1"/>
          </p:cNvSpPr>
          <p:nvPr>
            <p:ph type="body" sz="quarter" idx="15" hasCustomPrompt="1"/>
          </p:nvPr>
        </p:nvSpPr>
        <p:spPr>
          <a:xfrm>
            <a:off x="8023226" y="4605339"/>
            <a:ext cx="3597275"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19" name="Straight Connector 18">
            <a:extLst>
              <a:ext uri="{FF2B5EF4-FFF2-40B4-BE49-F238E27FC236}">
                <a16:creationId xmlns:a16="http://schemas.microsoft.com/office/drawing/2014/main" id="{D97DC1A4-59B2-8208-6226-505C477D0C40}"/>
              </a:ext>
            </a:extLst>
          </p:cNvPr>
          <p:cNvCxnSpPr>
            <a:cxnSpLocks/>
          </p:cNvCxnSpPr>
          <p:nvPr userDrawn="1"/>
        </p:nvCxnSpPr>
        <p:spPr>
          <a:xfrm>
            <a:off x="9304051"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B59049EF-C945-A187-B90A-BBC23F637BE3}"/>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3" name="Title Placeholder 1">
            <a:extLst>
              <a:ext uri="{FF2B5EF4-FFF2-40B4-BE49-F238E27FC236}">
                <a16:creationId xmlns:a16="http://schemas.microsoft.com/office/drawing/2014/main" id="{89A5A297-2387-9408-F6AC-0A46D4B8DB57}"/>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0B7B0AFB-78BB-C001-1CCD-D6F0B17199C7}"/>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E06552-7BFB-D48A-4829-AB2F3886694F}"/>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57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9"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 4 Poi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787DD9-EAA1-C335-C531-5B3B319FB559}"/>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6F966C6-E10D-1D83-6EB5-31528D325731}"/>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497123"/>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8" name="Picture Placeholder 7">
            <a:extLst>
              <a:ext uri="{FF2B5EF4-FFF2-40B4-BE49-F238E27FC236}">
                <a16:creationId xmlns:a16="http://schemas.microsoft.com/office/drawing/2014/main" id="{EAC93CD7-15C4-A799-CDDE-22A1E2ADE74E}"/>
              </a:ext>
            </a:extLst>
          </p:cNvPr>
          <p:cNvSpPr>
            <a:spLocks noGrp="1"/>
          </p:cNvSpPr>
          <p:nvPr>
            <p:ph type="pic" sz="quarter" idx="10"/>
          </p:nvPr>
        </p:nvSpPr>
        <p:spPr>
          <a:xfrm>
            <a:off x="571799" y="1371600"/>
            <a:ext cx="2667600" cy="3233738"/>
          </a:xfrm>
        </p:spPr>
        <p:txBody>
          <a:bodyPr/>
          <a:lstStyle/>
          <a:p>
            <a:r>
              <a:rPr lang="en-GB"/>
              <a:t>Click icon to add picture</a:t>
            </a:r>
          </a:p>
        </p:txBody>
      </p:sp>
      <p:sp>
        <p:nvSpPr>
          <p:cNvPr id="14" name="Text Placeholder 13">
            <a:extLst>
              <a:ext uri="{FF2B5EF4-FFF2-40B4-BE49-F238E27FC236}">
                <a16:creationId xmlns:a16="http://schemas.microsoft.com/office/drawing/2014/main" id="{A61452C7-896C-087F-74F1-C976A5D95582}"/>
              </a:ext>
            </a:extLst>
          </p:cNvPr>
          <p:cNvSpPr>
            <a:spLocks noGrp="1"/>
          </p:cNvSpPr>
          <p:nvPr>
            <p:ph type="body" sz="quarter" idx="13" hasCustomPrompt="1"/>
          </p:nvPr>
        </p:nvSpPr>
        <p:spPr>
          <a:xfrm>
            <a:off x="571800" y="4605339"/>
            <a:ext cx="26676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15" name="Straight Connector 14">
            <a:extLst>
              <a:ext uri="{FF2B5EF4-FFF2-40B4-BE49-F238E27FC236}">
                <a16:creationId xmlns:a16="http://schemas.microsoft.com/office/drawing/2014/main" id="{629F0FD2-6AC8-033C-4D56-DD1014CFEDB0}"/>
              </a:ext>
            </a:extLst>
          </p:cNvPr>
          <p:cNvCxnSpPr>
            <a:cxnSpLocks/>
          </p:cNvCxnSpPr>
          <p:nvPr userDrawn="1"/>
        </p:nvCxnSpPr>
        <p:spPr>
          <a:xfrm>
            <a:off x="1389376"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7DC1A4-59B2-8208-6226-505C477D0C40}"/>
              </a:ext>
            </a:extLst>
          </p:cNvPr>
          <p:cNvCxnSpPr>
            <a:cxnSpLocks/>
          </p:cNvCxnSpPr>
          <p:nvPr userDrawn="1"/>
        </p:nvCxnSpPr>
        <p:spPr>
          <a:xfrm>
            <a:off x="9304051"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Picture Placeholder 7">
            <a:extLst>
              <a:ext uri="{FF2B5EF4-FFF2-40B4-BE49-F238E27FC236}">
                <a16:creationId xmlns:a16="http://schemas.microsoft.com/office/drawing/2014/main" id="{2E8B51BA-982B-F7B6-914E-3FEC74976048}"/>
              </a:ext>
            </a:extLst>
          </p:cNvPr>
          <p:cNvSpPr>
            <a:spLocks noGrp="1"/>
          </p:cNvSpPr>
          <p:nvPr>
            <p:ph type="pic" sz="quarter" idx="14"/>
          </p:nvPr>
        </p:nvSpPr>
        <p:spPr>
          <a:xfrm>
            <a:off x="3365399" y="1371600"/>
            <a:ext cx="2667600" cy="3233738"/>
          </a:xfrm>
        </p:spPr>
        <p:txBody>
          <a:bodyPr/>
          <a:lstStyle/>
          <a:p>
            <a:r>
              <a:rPr lang="en-GB"/>
              <a:t>Click icon to add picture</a:t>
            </a:r>
          </a:p>
        </p:txBody>
      </p:sp>
      <p:sp>
        <p:nvSpPr>
          <p:cNvPr id="28" name="Text Placeholder 13">
            <a:extLst>
              <a:ext uri="{FF2B5EF4-FFF2-40B4-BE49-F238E27FC236}">
                <a16:creationId xmlns:a16="http://schemas.microsoft.com/office/drawing/2014/main" id="{18800D74-A7F1-B79A-13F0-E14A6997F61F}"/>
              </a:ext>
            </a:extLst>
          </p:cNvPr>
          <p:cNvSpPr>
            <a:spLocks noGrp="1"/>
          </p:cNvSpPr>
          <p:nvPr>
            <p:ph type="body" sz="quarter" idx="15" hasCustomPrompt="1"/>
          </p:nvPr>
        </p:nvSpPr>
        <p:spPr>
          <a:xfrm>
            <a:off x="3365400" y="4605339"/>
            <a:ext cx="26676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sp>
        <p:nvSpPr>
          <p:cNvPr id="29" name="Picture Placeholder 7">
            <a:extLst>
              <a:ext uri="{FF2B5EF4-FFF2-40B4-BE49-F238E27FC236}">
                <a16:creationId xmlns:a16="http://schemas.microsoft.com/office/drawing/2014/main" id="{10418B36-32C4-711D-1C11-8844FD717B59}"/>
              </a:ext>
            </a:extLst>
          </p:cNvPr>
          <p:cNvSpPr>
            <a:spLocks noGrp="1"/>
          </p:cNvSpPr>
          <p:nvPr>
            <p:ph type="pic" sz="quarter" idx="16"/>
          </p:nvPr>
        </p:nvSpPr>
        <p:spPr>
          <a:xfrm>
            <a:off x="6158999" y="1371600"/>
            <a:ext cx="2667600" cy="3233738"/>
          </a:xfrm>
        </p:spPr>
        <p:txBody>
          <a:bodyPr/>
          <a:lstStyle/>
          <a:p>
            <a:r>
              <a:rPr lang="en-GB"/>
              <a:t>Click icon to add picture</a:t>
            </a:r>
          </a:p>
        </p:txBody>
      </p:sp>
      <p:sp>
        <p:nvSpPr>
          <p:cNvPr id="30" name="Text Placeholder 13">
            <a:extLst>
              <a:ext uri="{FF2B5EF4-FFF2-40B4-BE49-F238E27FC236}">
                <a16:creationId xmlns:a16="http://schemas.microsoft.com/office/drawing/2014/main" id="{C17B17E0-14B1-48C9-32F7-CB06D8263F6E}"/>
              </a:ext>
            </a:extLst>
          </p:cNvPr>
          <p:cNvSpPr>
            <a:spLocks noGrp="1"/>
          </p:cNvSpPr>
          <p:nvPr>
            <p:ph type="body" sz="quarter" idx="17" hasCustomPrompt="1"/>
          </p:nvPr>
        </p:nvSpPr>
        <p:spPr>
          <a:xfrm>
            <a:off x="6159000" y="4605339"/>
            <a:ext cx="26676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sp>
        <p:nvSpPr>
          <p:cNvPr id="31" name="Picture Placeholder 7">
            <a:extLst>
              <a:ext uri="{FF2B5EF4-FFF2-40B4-BE49-F238E27FC236}">
                <a16:creationId xmlns:a16="http://schemas.microsoft.com/office/drawing/2014/main" id="{7AE8525E-01BE-E345-655D-C30C208CD0D1}"/>
              </a:ext>
            </a:extLst>
          </p:cNvPr>
          <p:cNvSpPr>
            <a:spLocks noGrp="1"/>
          </p:cNvSpPr>
          <p:nvPr>
            <p:ph type="pic" sz="quarter" idx="18"/>
          </p:nvPr>
        </p:nvSpPr>
        <p:spPr>
          <a:xfrm>
            <a:off x="8952600" y="1371600"/>
            <a:ext cx="2667600" cy="3233738"/>
          </a:xfrm>
        </p:spPr>
        <p:txBody>
          <a:bodyPr/>
          <a:lstStyle/>
          <a:p>
            <a:r>
              <a:rPr lang="en-GB"/>
              <a:t>Click icon to add picture</a:t>
            </a:r>
          </a:p>
        </p:txBody>
      </p:sp>
      <p:sp>
        <p:nvSpPr>
          <p:cNvPr id="32" name="Text Placeholder 13">
            <a:extLst>
              <a:ext uri="{FF2B5EF4-FFF2-40B4-BE49-F238E27FC236}">
                <a16:creationId xmlns:a16="http://schemas.microsoft.com/office/drawing/2014/main" id="{4EE9C2D7-4A95-1046-2C9B-AC30C931D6C1}"/>
              </a:ext>
            </a:extLst>
          </p:cNvPr>
          <p:cNvSpPr>
            <a:spLocks noGrp="1"/>
          </p:cNvSpPr>
          <p:nvPr>
            <p:ph type="body" sz="quarter" idx="19" hasCustomPrompt="1"/>
          </p:nvPr>
        </p:nvSpPr>
        <p:spPr>
          <a:xfrm>
            <a:off x="8952600" y="4605339"/>
            <a:ext cx="26676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33" name="Straight Connector 32">
            <a:extLst>
              <a:ext uri="{FF2B5EF4-FFF2-40B4-BE49-F238E27FC236}">
                <a16:creationId xmlns:a16="http://schemas.microsoft.com/office/drawing/2014/main" id="{3D7F5253-01C7-75A2-8AF9-3646DE5A38FC}"/>
              </a:ext>
            </a:extLst>
          </p:cNvPr>
          <p:cNvCxnSpPr>
            <a:cxnSpLocks/>
          </p:cNvCxnSpPr>
          <p:nvPr userDrawn="1"/>
        </p:nvCxnSpPr>
        <p:spPr>
          <a:xfrm>
            <a:off x="4182976"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AD3073E-6E7E-D393-A3E7-41C489FB9609}"/>
              </a:ext>
            </a:extLst>
          </p:cNvPr>
          <p:cNvCxnSpPr>
            <a:cxnSpLocks/>
          </p:cNvCxnSpPr>
          <p:nvPr userDrawn="1"/>
        </p:nvCxnSpPr>
        <p:spPr>
          <a:xfrm>
            <a:off x="6976576"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884FA26-68BF-1904-1447-BFB508944D75}"/>
              </a:ext>
            </a:extLst>
          </p:cNvPr>
          <p:cNvCxnSpPr>
            <a:cxnSpLocks/>
          </p:cNvCxnSpPr>
          <p:nvPr userDrawn="1"/>
        </p:nvCxnSpPr>
        <p:spPr>
          <a:xfrm>
            <a:off x="9770176"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E9B0E933-C43C-999F-2377-8ACC4A8F13B4}"/>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3" name="Title Placeholder 1">
            <a:extLst>
              <a:ext uri="{FF2B5EF4-FFF2-40B4-BE49-F238E27FC236}">
                <a16:creationId xmlns:a16="http://schemas.microsoft.com/office/drawing/2014/main" id="{31DC6EC3-AF7A-25FA-D41D-0FDE5493ABF8}"/>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5675EC36-8060-FF44-2E19-05CC979523BC}"/>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1FE5B8-572C-14D1-A96E-B2BC2F6DCBD6}"/>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44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9"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 5 Poi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9346B-6B9F-7A97-C375-7664CC9E675C}"/>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8E3A73-4210-5FB2-1CB7-CB40D2E0630E}"/>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54999" y="6507756"/>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8" name="Picture Placeholder 7">
            <a:extLst>
              <a:ext uri="{FF2B5EF4-FFF2-40B4-BE49-F238E27FC236}">
                <a16:creationId xmlns:a16="http://schemas.microsoft.com/office/drawing/2014/main" id="{EAC93CD7-15C4-A799-CDDE-22A1E2ADE74E}"/>
              </a:ext>
            </a:extLst>
          </p:cNvPr>
          <p:cNvSpPr>
            <a:spLocks noGrp="1"/>
          </p:cNvSpPr>
          <p:nvPr>
            <p:ph type="pic" sz="quarter" idx="10"/>
          </p:nvPr>
        </p:nvSpPr>
        <p:spPr>
          <a:xfrm>
            <a:off x="571799" y="1371600"/>
            <a:ext cx="2109600" cy="3233738"/>
          </a:xfrm>
        </p:spPr>
        <p:txBody>
          <a:bodyPr/>
          <a:lstStyle/>
          <a:p>
            <a:r>
              <a:rPr lang="en-GB"/>
              <a:t>Click icon to add picture</a:t>
            </a:r>
          </a:p>
        </p:txBody>
      </p:sp>
      <p:sp>
        <p:nvSpPr>
          <p:cNvPr id="14" name="Text Placeholder 13">
            <a:extLst>
              <a:ext uri="{FF2B5EF4-FFF2-40B4-BE49-F238E27FC236}">
                <a16:creationId xmlns:a16="http://schemas.microsoft.com/office/drawing/2014/main" id="{A61452C7-896C-087F-74F1-C976A5D95582}"/>
              </a:ext>
            </a:extLst>
          </p:cNvPr>
          <p:cNvSpPr>
            <a:spLocks noGrp="1"/>
          </p:cNvSpPr>
          <p:nvPr>
            <p:ph type="body" sz="quarter" idx="13" hasCustomPrompt="1"/>
          </p:nvPr>
        </p:nvSpPr>
        <p:spPr>
          <a:xfrm>
            <a:off x="571799" y="4605339"/>
            <a:ext cx="21096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sp>
        <p:nvSpPr>
          <p:cNvPr id="22" name="Picture Placeholder 7">
            <a:extLst>
              <a:ext uri="{FF2B5EF4-FFF2-40B4-BE49-F238E27FC236}">
                <a16:creationId xmlns:a16="http://schemas.microsoft.com/office/drawing/2014/main" id="{FA3EA914-F0A7-9DAB-4489-9E278F7755B6}"/>
              </a:ext>
            </a:extLst>
          </p:cNvPr>
          <p:cNvSpPr>
            <a:spLocks noGrp="1"/>
          </p:cNvSpPr>
          <p:nvPr>
            <p:ph type="pic" sz="quarter" idx="14"/>
          </p:nvPr>
        </p:nvSpPr>
        <p:spPr>
          <a:xfrm>
            <a:off x="2806499" y="1371600"/>
            <a:ext cx="2109600" cy="3233738"/>
          </a:xfrm>
        </p:spPr>
        <p:txBody>
          <a:bodyPr/>
          <a:lstStyle/>
          <a:p>
            <a:r>
              <a:rPr lang="en-GB"/>
              <a:t>Click icon to add picture</a:t>
            </a:r>
          </a:p>
        </p:txBody>
      </p:sp>
      <p:sp>
        <p:nvSpPr>
          <p:cNvPr id="23" name="Text Placeholder 13">
            <a:extLst>
              <a:ext uri="{FF2B5EF4-FFF2-40B4-BE49-F238E27FC236}">
                <a16:creationId xmlns:a16="http://schemas.microsoft.com/office/drawing/2014/main" id="{AD60221A-5682-9F9E-A0F1-B0F62EFD2573}"/>
              </a:ext>
            </a:extLst>
          </p:cNvPr>
          <p:cNvSpPr>
            <a:spLocks noGrp="1"/>
          </p:cNvSpPr>
          <p:nvPr>
            <p:ph type="body" sz="quarter" idx="15" hasCustomPrompt="1"/>
          </p:nvPr>
        </p:nvSpPr>
        <p:spPr>
          <a:xfrm>
            <a:off x="2806499" y="4605339"/>
            <a:ext cx="21096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sp>
        <p:nvSpPr>
          <p:cNvPr id="24" name="Picture Placeholder 7">
            <a:extLst>
              <a:ext uri="{FF2B5EF4-FFF2-40B4-BE49-F238E27FC236}">
                <a16:creationId xmlns:a16="http://schemas.microsoft.com/office/drawing/2014/main" id="{9B7B278C-CC88-AD93-C9B1-0D256AE7B2AE}"/>
              </a:ext>
            </a:extLst>
          </p:cNvPr>
          <p:cNvSpPr>
            <a:spLocks noGrp="1"/>
          </p:cNvSpPr>
          <p:nvPr>
            <p:ph type="pic" sz="quarter" idx="16"/>
          </p:nvPr>
        </p:nvSpPr>
        <p:spPr>
          <a:xfrm>
            <a:off x="5041199" y="1371600"/>
            <a:ext cx="2109600" cy="3233738"/>
          </a:xfrm>
        </p:spPr>
        <p:txBody>
          <a:bodyPr/>
          <a:lstStyle/>
          <a:p>
            <a:r>
              <a:rPr lang="en-GB"/>
              <a:t>Click icon to add picture</a:t>
            </a:r>
          </a:p>
        </p:txBody>
      </p:sp>
      <p:sp>
        <p:nvSpPr>
          <p:cNvPr id="25" name="Text Placeholder 13">
            <a:extLst>
              <a:ext uri="{FF2B5EF4-FFF2-40B4-BE49-F238E27FC236}">
                <a16:creationId xmlns:a16="http://schemas.microsoft.com/office/drawing/2014/main" id="{FDF6E375-DE7F-4FAB-D984-088FBDCC8C70}"/>
              </a:ext>
            </a:extLst>
          </p:cNvPr>
          <p:cNvSpPr>
            <a:spLocks noGrp="1"/>
          </p:cNvSpPr>
          <p:nvPr>
            <p:ph type="body" sz="quarter" idx="17" hasCustomPrompt="1"/>
          </p:nvPr>
        </p:nvSpPr>
        <p:spPr>
          <a:xfrm>
            <a:off x="5041199" y="4605339"/>
            <a:ext cx="21096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sp>
        <p:nvSpPr>
          <p:cNvPr id="26" name="Picture Placeholder 7">
            <a:extLst>
              <a:ext uri="{FF2B5EF4-FFF2-40B4-BE49-F238E27FC236}">
                <a16:creationId xmlns:a16="http://schemas.microsoft.com/office/drawing/2014/main" id="{B292C691-20D6-0DE4-AB9D-186281AD9E97}"/>
              </a:ext>
            </a:extLst>
          </p:cNvPr>
          <p:cNvSpPr>
            <a:spLocks noGrp="1"/>
          </p:cNvSpPr>
          <p:nvPr>
            <p:ph type="pic" sz="quarter" idx="18"/>
          </p:nvPr>
        </p:nvSpPr>
        <p:spPr>
          <a:xfrm>
            <a:off x="7275899" y="1371600"/>
            <a:ext cx="2109600" cy="3233738"/>
          </a:xfrm>
        </p:spPr>
        <p:txBody>
          <a:bodyPr/>
          <a:lstStyle/>
          <a:p>
            <a:r>
              <a:rPr lang="en-GB"/>
              <a:t>Click icon to add picture</a:t>
            </a:r>
          </a:p>
        </p:txBody>
      </p:sp>
      <p:sp>
        <p:nvSpPr>
          <p:cNvPr id="36" name="Text Placeholder 13">
            <a:extLst>
              <a:ext uri="{FF2B5EF4-FFF2-40B4-BE49-F238E27FC236}">
                <a16:creationId xmlns:a16="http://schemas.microsoft.com/office/drawing/2014/main" id="{1918F493-29EC-1263-0444-9CA22B72B69E}"/>
              </a:ext>
            </a:extLst>
          </p:cNvPr>
          <p:cNvSpPr>
            <a:spLocks noGrp="1"/>
          </p:cNvSpPr>
          <p:nvPr>
            <p:ph type="body" sz="quarter" idx="19" hasCustomPrompt="1"/>
          </p:nvPr>
        </p:nvSpPr>
        <p:spPr>
          <a:xfrm>
            <a:off x="7275899" y="4605339"/>
            <a:ext cx="21096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sp>
        <p:nvSpPr>
          <p:cNvPr id="37" name="Picture Placeholder 7">
            <a:extLst>
              <a:ext uri="{FF2B5EF4-FFF2-40B4-BE49-F238E27FC236}">
                <a16:creationId xmlns:a16="http://schemas.microsoft.com/office/drawing/2014/main" id="{38E3F26B-0DA1-F9EE-3D1F-C33CE59E0081}"/>
              </a:ext>
            </a:extLst>
          </p:cNvPr>
          <p:cNvSpPr>
            <a:spLocks noGrp="1"/>
          </p:cNvSpPr>
          <p:nvPr>
            <p:ph type="pic" sz="quarter" idx="20"/>
          </p:nvPr>
        </p:nvSpPr>
        <p:spPr>
          <a:xfrm>
            <a:off x="9510600" y="1371600"/>
            <a:ext cx="2109600" cy="3233738"/>
          </a:xfrm>
        </p:spPr>
        <p:txBody>
          <a:bodyPr/>
          <a:lstStyle/>
          <a:p>
            <a:r>
              <a:rPr lang="en-GB"/>
              <a:t>Click icon to add picture</a:t>
            </a:r>
          </a:p>
        </p:txBody>
      </p:sp>
      <p:sp>
        <p:nvSpPr>
          <p:cNvPr id="38" name="Text Placeholder 13">
            <a:extLst>
              <a:ext uri="{FF2B5EF4-FFF2-40B4-BE49-F238E27FC236}">
                <a16:creationId xmlns:a16="http://schemas.microsoft.com/office/drawing/2014/main" id="{DB2067CE-D70A-A1A0-8E20-B504421BB68E}"/>
              </a:ext>
            </a:extLst>
          </p:cNvPr>
          <p:cNvSpPr>
            <a:spLocks noGrp="1"/>
          </p:cNvSpPr>
          <p:nvPr>
            <p:ph type="body" sz="quarter" idx="21" hasCustomPrompt="1"/>
          </p:nvPr>
        </p:nvSpPr>
        <p:spPr>
          <a:xfrm>
            <a:off x="9510600" y="4605339"/>
            <a:ext cx="21096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15" name="Straight Connector 14">
            <a:extLst>
              <a:ext uri="{FF2B5EF4-FFF2-40B4-BE49-F238E27FC236}">
                <a16:creationId xmlns:a16="http://schemas.microsoft.com/office/drawing/2014/main" id="{629F0FD2-6AC8-033C-4D56-DD1014CFEDB0}"/>
              </a:ext>
            </a:extLst>
          </p:cNvPr>
          <p:cNvCxnSpPr>
            <a:cxnSpLocks/>
          </p:cNvCxnSpPr>
          <p:nvPr userDrawn="1"/>
        </p:nvCxnSpPr>
        <p:spPr>
          <a:xfrm>
            <a:off x="1110375"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3DA4CE2-0B39-6250-7136-2875E6B2339C}"/>
              </a:ext>
            </a:extLst>
          </p:cNvPr>
          <p:cNvCxnSpPr>
            <a:cxnSpLocks/>
          </p:cNvCxnSpPr>
          <p:nvPr userDrawn="1"/>
        </p:nvCxnSpPr>
        <p:spPr>
          <a:xfrm>
            <a:off x="3345075"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7DC1A4-59B2-8208-6226-505C477D0C40}"/>
              </a:ext>
            </a:extLst>
          </p:cNvPr>
          <p:cNvCxnSpPr>
            <a:cxnSpLocks/>
          </p:cNvCxnSpPr>
          <p:nvPr userDrawn="1"/>
        </p:nvCxnSpPr>
        <p:spPr>
          <a:xfrm>
            <a:off x="7814475"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AD3073E-6E7E-D393-A3E7-41C489FB9609}"/>
              </a:ext>
            </a:extLst>
          </p:cNvPr>
          <p:cNvCxnSpPr>
            <a:cxnSpLocks/>
          </p:cNvCxnSpPr>
          <p:nvPr userDrawn="1"/>
        </p:nvCxnSpPr>
        <p:spPr>
          <a:xfrm>
            <a:off x="5579775"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884FA26-68BF-1904-1447-BFB508944D75}"/>
              </a:ext>
            </a:extLst>
          </p:cNvPr>
          <p:cNvCxnSpPr>
            <a:cxnSpLocks/>
          </p:cNvCxnSpPr>
          <p:nvPr userDrawn="1"/>
        </p:nvCxnSpPr>
        <p:spPr>
          <a:xfrm>
            <a:off x="10049176"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5CAF4612-B596-1D91-D5B9-EE86F4BA5036}"/>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3" name="Title Placeholder 1">
            <a:extLst>
              <a:ext uri="{FF2B5EF4-FFF2-40B4-BE49-F238E27FC236}">
                <a16:creationId xmlns:a16="http://schemas.microsoft.com/office/drawing/2014/main" id="{03AB160D-2EAF-699B-5701-876A9FA471D2}"/>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B1C730A4-11DF-8AC4-3832-EE2A19274187}"/>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ACA151-0928-C4A3-C365-E99E43921389}"/>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2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9"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 6 Poi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7850A2-2BE6-D1F5-9168-866A460E411E}"/>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1697D19-91D8-85FA-6053-7F3778F5D8FA}"/>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58630" y="6482600"/>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8" name="Picture Placeholder 7">
            <a:extLst>
              <a:ext uri="{FF2B5EF4-FFF2-40B4-BE49-F238E27FC236}">
                <a16:creationId xmlns:a16="http://schemas.microsoft.com/office/drawing/2014/main" id="{EAC93CD7-15C4-A799-CDDE-22A1E2ADE74E}"/>
              </a:ext>
            </a:extLst>
          </p:cNvPr>
          <p:cNvSpPr>
            <a:spLocks noGrp="1"/>
          </p:cNvSpPr>
          <p:nvPr>
            <p:ph type="pic" sz="quarter" idx="10"/>
          </p:nvPr>
        </p:nvSpPr>
        <p:spPr>
          <a:xfrm>
            <a:off x="571799" y="1371600"/>
            <a:ext cx="1728000" cy="3233738"/>
          </a:xfrm>
        </p:spPr>
        <p:txBody>
          <a:bodyPr/>
          <a:lstStyle/>
          <a:p>
            <a:r>
              <a:rPr lang="en-GB"/>
              <a:t>Click icon to add picture</a:t>
            </a:r>
          </a:p>
        </p:txBody>
      </p:sp>
      <p:sp>
        <p:nvSpPr>
          <p:cNvPr id="14" name="Text Placeholder 13">
            <a:extLst>
              <a:ext uri="{FF2B5EF4-FFF2-40B4-BE49-F238E27FC236}">
                <a16:creationId xmlns:a16="http://schemas.microsoft.com/office/drawing/2014/main" id="{A61452C7-896C-087F-74F1-C976A5D95582}"/>
              </a:ext>
            </a:extLst>
          </p:cNvPr>
          <p:cNvSpPr>
            <a:spLocks noGrp="1"/>
          </p:cNvSpPr>
          <p:nvPr>
            <p:ph type="body" sz="quarter" idx="13" hasCustomPrompt="1"/>
          </p:nvPr>
        </p:nvSpPr>
        <p:spPr>
          <a:xfrm>
            <a:off x="571799" y="4605339"/>
            <a:ext cx="17280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15" name="Straight Connector 14">
            <a:extLst>
              <a:ext uri="{FF2B5EF4-FFF2-40B4-BE49-F238E27FC236}">
                <a16:creationId xmlns:a16="http://schemas.microsoft.com/office/drawing/2014/main" id="{629F0FD2-6AC8-033C-4D56-DD1014CFEDB0}"/>
              </a:ext>
            </a:extLst>
          </p:cNvPr>
          <p:cNvCxnSpPr>
            <a:cxnSpLocks/>
          </p:cNvCxnSpPr>
          <p:nvPr userDrawn="1"/>
        </p:nvCxnSpPr>
        <p:spPr>
          <a:xfrm>
            <a:off x="919575"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Picture Placeholder 7">
            <a:extLst>
              <a:ext uri="{FF2B5EF4-FFF2-40B4-BE49-F238E27FC236}">
                <a16:creationId xmlns:a16="http://schemas.microsoft.com/office/drawing/2014/main" id="{1595FC23-D718-9CDF-5897-F1E539195090}"/>
              </a:ext>
            </a:extLst>
          </p:cNvPr>
          <p:cNvSpPr>
            <a:spLocks noGrp="1"/>
          </p:cNvSpPr>
          <p:nvPr>
            <p:ph type="pic" sz="quarter" idx="14"/>
          </p:nvPr>
        </p:nvSpPr>
        <p:spPr>
          <a:xfrm>
            <a:off x="2435879" y="1371600"/>
            <a:ext cx="1728000" cy="3233738"/>
          </a:xfrm>
        </p:spPr>
        <p:txBody>
          <a:bodyPr/>
          <a:lstStyle/>
          <a:p>
            <a:r>
              <a:rPr lang="en-GB"/>
              <a:t>Click icon to add picture</a:t>
            </a:r>
          </a:p>
        </p:txBody>
      </p:sp>
      <p:sp>
        <p:nvSpPr>
          <p:cNvPr id="28" name="Text Placeholder 13">
            <a:extLst>
              <a:ext uri="{FF2B5EF4-FFF2-40B4-BE49-F238E27FC236}">
                <a16:creationId xmlns:a16="http://schemas.microsoft.com/office/drawing/2014/main" id="{1C8D7E92-57EA-A20F-85EE-EB112529324D}"/>
              </a:ext>
            </a:extLst>
          </p:cNvPr>
          <p:cNvSpPr>
            <a:spLocks noGrp="1"/>
          </p:cNvSpPr>
          <p:nvPr>
            <p:ph type="body" sz="quarter" idx="15" hasCustomPrompt="1"/>
          </p:nvPr>
        </p:nvSpPr>
        <p:spPr>
          <a:xfrm>
            <a:off x="2435879" y="4605339"/>
            <a:ext cx="17280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29" name="Straight Connector 28">
            <a:extLst>
              <a:ext uri="{FF2B5EF4-FFF2-40B4-BE49-F238E27FC236}">
                <a16:creationId xmlns:a16="http://schemas.microsoft.com/office/drawing/2014/main" id="{E073BDF5-38B4-4125-39C4-A2FC5BFD3811}"/>
              </a:ext>
            </a:extLst>
          </p:cNvPr>
          <p:cNvCxnSpPr>
            <a:cxnSpLocks/>
          </p:cNvCxnSpPr>
          <p:nvPr userDrawn="1"/>
        </p:nvCxnSpPr>
        <p:spPr>
          <a:xfrm>
            <a:off x="2783655"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Picture Placeholder 7">
            <a:extLst>
              <a:ext uri="{FF2B5EF4-FFF2-40B4-BE49-F238E27FC236}">
                <a16:creationId xmlns:a16="http://schemas.microsoft.com/office/drawing/2014/main" id="{97376C12-84D7-49C5-049E-C74D5D18502E}"/>
              </a:ext>
            </a:extLst>
          </p:cNvPr>
          <p:cNvSpPr>
            <a:spLocks noGrp="1"/>
          </p:cNvSpPr>
          <p:nvPr>
            <p:ph type="pic" sz="quarter" idx="16"/>
          </p:nvPr>
        </p:nvSpPr>
        <p:spPr>
          <a:xfrm>
            <a:off x="4299959" y="1371600"/>
            <a:ext cx="1728000" cy="3233738"/>
          </a:xfrm>
        </p:spPr>
        <p:txBody>
          <a:bodyPr/>
          <a:lstStyle/>
          <a:p>
            <a:r>
              <a:rPr lang="en-GB"/>
              <a:t>Click icon to add picture</a:t>
            </a:r>
          </a:p>
        </p:txBody>
      </p:sp>
      <p:sp>
        <p:nvSpPr>
          <p:cNvPr id="31" name="Text Placeholder 13">
            <a:extLst>
              <a:ext uri="{FF2B5EF4-FFF2-40B4-BE49-F238E27FC236}">
                <a16:creationId xmlns:a16="http://schemas.microsoft.com/office/drawing/2014/main" id="{2B7CE4DC-6707-F019-D7D5-2F32EB0E04FC}"/>
              </a:ext>
            </a:extLst>
          </p:cNvPr>
          <p:cNvSpPr>
            <a:spLocks noGrp="1"/>
          </p:cNvSpPr>
          <p:nvPr>
            <p:ph type="body" sz="quarter" idx="17" hasCustomPrompt="1"/>
          </p:nvPr>
        </p:nvSpPr>
        <p:spPr>
          <a:xfrm>
            <a:off x="4299959" y="4605339"/>
            <a:ext cx="17280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32" name="Straight Connector 31">
            <a:extLst>
              <a:ext uri="{FF2B5EF4-FFF2-40B4-BE49-F238E27FC236}">
                <a16:creationId xmlns:a16="http://schemas.microsoft.com/office/drawing/2014/main" id="{2CBAA268-1D80-B860-3BA8-F8365C3F1B0D}"/>
              </a:ext>
            </a:extLst>
          </p:cNvPr>
          <p:cNvCxnSpPr>
            <a:cxnSpLocks/>
          </p:cNvCxnSpPr>
          <p:nvPr userDrawn="1"/>
        </p:nvCxnSpPr>
        <p:spPr>
          <a:xfrm>
            <a:off x="4647735"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Picture Placeholder 7">
            <a:extLst>
              <a:ext uri="{FF2B5EF4-FFF2-40B4-BE49-F238E27FC236}">
                <a16:creationId xmlns:a16="http://schemas.microsoft.com/office/drawing/2014/main" id="{098CD4FE-06A6-0A05-9E70-E28C04F6268B}"/>
              </a:ext>
            </a:extLst>
          </p:cNvPr>
          <p:cNvSpPr>
            <a:spLocks noGrp="1"/>
          </p:cNvSpPr>
          <p:nvPr>
            <p:ph type="pic" sz="quarter" idx="18"/>
          </p:nvPr>
        </p:nvSpPr>
        <p:spPr>
          <a:xfrm>
            <a:off x="6164039" y="1371600"/>
            <a:ext cx="1728000" cy="3233738"/>
          </a:xfrm>
        </p:spPr>
        <p:txBody>
          <a:bodyPr/>
          <a:lstStyle/>
          <a:p>
            <a:r>
              <a:rPr lang="en-GB"/>
              <a:t>Click icon to add picture</a:t>
            </a:r>
          </a:p>
        </p:txBody>
      </p:sp>
      <p:sp>
        <p:nvSpPr>
          <p:cNvPr id="39" name="Text Placeholder 13">
            <a:extLst>
              <a:ext uri="{FF2B5EF4-FFF2-40B4-BE49-F238E27FC236}">
                <a16:creationId xmlns:a16="http://schemas.microsoft.com/office/drawing/2014/main" id="{9CAA9435-A55B-6251-ED65-93881B298B79}"/>
              </a:ext>
            </a:extLst>
          </p:cNvPr>
          <p:cNvSpPr>
            <a:spLocks noGrp="1"/>
          </p:cNvSpPr>
          <p:nvPr>
            <p:ph type="body" sz="quarter" idx="19" hasCustomPrompt="1"/>
          </p:nvPr>
        </p:nvSpPr>
        <p:spPr>
          <a:xfrm>
            <a:off x="6164039" y="4605339"/>
            <a:ext cx="17280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40" name="Straight Connector 39">
            <a:extLst>
              <a:ext uri="{FF2B5EF4-FFF2-40B4-BE49-F238E27FC236}">
                <a16:creationId xmlns:a16="http://schemas.microsoft.com/office/drawing/2014/main" id="{18E6FB6A-D701-52E9-6941-C57BED98D7AF}"/>
              </a:ext>
            </a:extLst>
          </p:cNvPr>
          <p:cNvCxnSpPr>
            <a:cxnSpLocks/>
          </p:cNvCxnSpPr>
          <p:nvPr userDrawn="1"/>
        </p:nvCxnSpPr>
        <p:spPr>
          <a:xfrm>
            <a:off x="6511815"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Picture Placeholder 7">
            <a:extLst>
              <a:ext uri="{FF2B5EF4-FFF2-40B4-BE49-F238E27FC236}">
                <a16:creationId xmlns:a16="http://schemas.microsoft.com/office/drawing/2014/main" id="{019A262C-B990-5265-1957-5CB1FA9BD868}"/>
              </a:ext>
            </a:extLst>
          </p:cNvPr>
          <p:cNvSpPr>
            <a:spLocks noGrp="1"/>
          </p:cNvSpPr>
          <p:nvPr>
            <p:ph type="pic" sz="quarter" idx="20"/>
          </p:nvPr>
        </p:nvSpPr>
        <p:spPr>
          <a:xfrm>
            <a:off x="8028119" y="1371600"/>
            <a:ext cx="1728000" cy="3233738"/>
          </a:xfrm>
        </p:spPr>
        <p:txBody>
          <a:bodyPr/>
          <a:lstStyle/>
          <a:p>
            <a:r>
              <a:rPr lang="en-GB"/>
              <a:t>Click icon to add picture</a:t>
            </a:r>
          </a:p>
        </p:txBody>
      </p:sp>
      <p:sp>
        <p:nvSpPr>
          <p:cNvPr id="42" name="Text Placeholder 13">
            <a:extLst>
              <a:ext uri="{FF2B5EF4-FFF2-40B4-BE49-F238E27FC236}">
                <a16:creationId xmlns:a16="http://schemas.microsoft.com/office/drawing/2014/main" id="{73CE3584-F017-3712-A975-7AC5A4C9B28A}"/>
              </a:ext>
            </a:extLst>
          </p:cNvPr>
          <p:cNvSpPr>
            <a:spLocks noGrp="1"/>
          </p:cNvSpPr>
          <p:nvPr>
            <p:ph type="body" sz="quarter" idx="21" hasCustomPrompt="1"/>
          </p:nvPr>
        </p:nvSpPr>
        <p:spPr>
          <a:xfrm>
            <a:off x="8028119" y="4605339"/>
            <a:ext cx="17280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43" name="Straight Connector 42">
            <a:extLst>
              <a:ext uri="{FF2B5EF4-FFF2-40B4-BE49-F238E27FC236}">
                <a16:creationId xmlns:a16="http://schemas.microsoft.com/office/drawing/2014/main" id="{D960B6F6-EEAF-E1E7-6D3F-EE5020EB08E5}"/>
              </a:ext>
            </a:extLst>
          </p:cNvPr>
          <p:cNvCxnSpPr>
            <a:cxnSpLocks/>
          </p:cNvCxnSpPr>
          <p:nvPr userDrawn="1"/>
        </p:nvCxnSpPr>
        <p:spPr>
          <a:xfrm>
            <a:off x="8375895"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Picture Placeholder 7">
            <a:extLst>
              <a:ext uri="{FF2B5EF4-FFF2-40B4-BE49-F238E27FC236}">
                <a16:creationId xmlns:a16="http://schemas.microsoft.com/office/drawing/2014/main" id="{43634E36-0F29-37F4-3C08-DC2CE5239291}"/>
              </a:ext>
            </a:extLst>
          </p:cNvPr>
          <p:cNvSpPr>
            <a:spLocks noGrp="1"/>
          </p:cNvSpPr>
          <p:nvPr>
            <p:ph type="pic" sz="quarter" idx="22"/>
          </p:nvPr>
        </p:nvSpPr>
        <p:spPr>
          <a:xfrm>
            <a:off x="9892200" y="1371600"/>
            <a:ext cx="1728000" cy="3233738"/>
          </a:xfrm>
        </p:spPr>
        <p:txBody>
          <a:bodyPr/>
          <a:lstStyle/>
          <a:p>
            <a:r>
              <a:rPr lang="en-GB"/>
              <a:t>Click icon to add picture</a:t>
            </a:r>
          </a:p>
        </p:txBody>
      </p:sp>
      <p:sp>
        <p:nvSpPr>
          <p:cNvPr id="45" name="Text Placeholder 13">
            <a:extLst>
              <a:ext uri="{FF2B5EF4-FFF2-40B4-BE49-F238E27FC236}">
                <a16:creationId xmlns:a16="http://schemas.microsoft.com/office/drawing/2014/main" id="{91398D5D-9A42-BF84-01A8-5FEA08AB451A}"/>
              </a:ext>
            </a:extLst>
          </p:cNvPr>
          <p:cNvSpPr>
            <a:spLocks noGrp="1"/>
          </p:cNvSpPr>
          <p:nvPr>
            <p:ph type="body" sz="quarter" idx="23" hasCustomPrompt="1"/>
          </p:nvPr>
        </p:nvSpPr>
        <p:spPr>
          <a:xfrm>
            <a:off x="9892200" y="4605339"/>
            <a:ext cx="1728000" cy="1163637"/>
          </a:xfrm>
          <a:solidFill>
            <a:schemeClr val="bg1"/>
          </a:solidFill>
        </p:spPr>
        <p:txBody>
          <a:bodyPr vert="horz" lIns="72000" tIns="468000" rIns="72000" bIns="360000" rtlCol="0">
            <a:normAutofit/>
          </a:bodyPr>
          <a:lstStyle>
            <a:lvl1pPr>
              <a:defRPr lang="en-US" sz="1400" cap="none" spc="0" baseline="0" dirty="0"/>
            </a:lvl1pPr>
          </a:lstStyle>
          <a:p>
            <a:pPr marL="0" lvl="0" indent="0" algn="ctr">
              <a:buNone/>
            </a:pPr>
            <a:r>
              <a:rPr lang="en-US"/>
              <a:t>Click to edit text</a:t>
            </a:r>
          </a:p>
        </p:txBody>
      </p:sp>
      <p:cxnSp>
        <p:nvCxnSpPr>
          <p:cNvPr id="46" name="Straight Connector 45">
            <a:extLst>
              <a:ext uri="{FF2B5EF4-FFF2-40B4-BE49-F238E27FC236}">
                <a16:creationId xmlns:a16="http://schemas.microsoft.com/office/drawing/2014/main" id="{7C641C8D-9A0C-9E29-4F36-9EA989BFF756}"/>
              </a:ext>
            </a:extLst>
          </p:cNvPr>
          <p:cNvCxnSpPr>
            <a:cxnSpLocks/>
          </p:cNvCxnSpPr>
          <p:nvPr userDrawn="1"/>
        </p:nvCxnSpPr>
        <p:spPr>
          <a:xfrm>
            <a:off x="10239976" y="4933797"/>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121D527F-231C-E619-49AA-944F3C818BB4}"/>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3" name="Title Placeholder 1">
            <a:extLst>
              <a:ext uri="{FF2B5EF4-FFF2-40B4-BE49-F238E27FC236}">
                <a16:creationId xmlns:a16="http://schemas.microsoft.com/office/drawing/2014/main" id="{9DF74F1E-CDB8-AB76-F2CA-4347ECE5DE69}"/>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5E5F4603-1062-DC8D-9D2B-97A8304CC14F}"/>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849B6D2-2D0F-42CD-6FC7-46651850DB12}"/>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1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9"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Points BG image Animated">
    <p:bg>
      <p:bgPr>
        <a:solidFill>
          <a:srgbClr val="EBEBE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578D5C-0EEB-2CE2-5F66-281B8A362CB2}"/>
              </a:ext>
            </a:extLst>
          </p:cNvPr>
          <p:cNvSpPr/>
          <p:nvPr userDrawn="1"/>
        </p:nvSpPr>
        <p:spPr>
          <a:xfrm>
            <a:off x="1387787" y="6115849"/>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5E1B25-99EF-CFE9-613A-EADB952E2D00}"/>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7EFAE4-3DFD-4515-E827-0C0B608A1245}"/>
              </a:ext>
            </a:extLst>
          </p:cNvPr>
          <p:cNvSpPr/>
          <p:nvPr userDrawn="1"/>
        </p:nvSpPr>
        <p:spPr>
          <a:xfrm>
            <a:off x="0" y="1371599"/>
            <a:ext cx="12192000" cy="4397375"/>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Light"/>
              <a:ea typeface="+mn-ea"/>
              <a:cs typeface="+mn-cs"/>
            </a:endParaRPr>
          </a:p>
        </p:txBody>
      </p:sp>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a:xfrm>
            <a:off x="279664" y="6479103"/>
            <a:ext cx="2743200" cy="365125"/>
          </a:xfrm>
        </p:spPr>
        <p:txBody>
          <a:bodyPr/>
          <a:lstStyle/>
          <a:p>
            <a:fld id="{CEC233DD-AA00-48F4-A1FE-D5D1CA1A1852}" type="slidenum">
              <a:rPr lang="en-GB" smtClean="0"/>
              <a:pPr/>
              <a:t>‹N°›</a:t>
            </a:fld>
            <a:endParaRPr lang="en-GB"/>
          </a:p>
        </p:txBody>
      </p:sp>
      <p:sp>
        <p:nvSpPr>
          <p:cNvPr id="27" name="Text Placeholder 13">
            <a:extLst>
              <a:ext uri="{FF2B5EF4-FFF2-40B4-BE49-F238E27FC236}">
                <a16:creationId xmlns:a16="http://schemas.microsoft.com/office/drawing/2014/main" id="{E7CD862D-0A39-EEE3-8E2C-F2B9D6DF766B}"/>
              </a:ext>
            </a:extLst>
          </p:cNvPr>
          <p:cNvSpPr>
            <a:spLocks noGrp="1"/>
          </p:cNvSpPr>
          <p:nvPr>
            <p:ph type="body" sz="quarter" idx="13" hasCustomPrompt="1"/>
          </p:nvPr>
        </p:nvSpPr>
        <p:spPr>
          <a:xfrm>
            <a:off x="576604" y="4046997"/>
            <a:ext cx="5461000" cy="1721977"/>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9" name="Text Placeholder 13">
            <a:extLst>
              <a:ext uri="{FF2B5EF4-FFF2-40B4-BE49-F238E27FC236}">
                <a16:creationId xmlns:a16="http://schemas.microsoft.com/office/drawing/2014/main" id="{EEFDB473-1514-DD71-8ABC-8D6B7214818C}"/>
              </a:ext>
            </a:extLst>
          </p:cNvPr>
          <p:cNvSpPr>
            <a:spLocks noGrp="1"/>
          </p:cNvSpPr>
          <p:nvPr>
            <p:ph type="body" sz="quarter" idx="14" hasCustomPrompt="1"/>
          </p:nvPr>
        </p:nvSpPr>
        <p:spPr>
          <a:xfrm>
            <a:off x="6161992" y="4046997"/>
            <a:ext cx="5461000" cy="1721977"/>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5" name="Footer Placeholder 4">
            <a:extLst>
              <a:ext uri="{FF2B5EF4-FFF2-40B4-BE49-F238E27FC236}">
                <a16:creationId xmlns:a16="http://schemas.microsoft.com/office/drawing/2014/main" id="{379DE82E-F974-7305-A86B-42C324BD1302}"/>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E7CDCD5F-261A-1484-9E8D-FB336653B507}"/>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7" name="Rectangle 6">
            <a:extLst>
              <a:ext uri="{FF2B5EF4-FFF2-40B4-BE49-F238E27FC236}">
                <a16:creationId xmlns:a16="http://schemas.microsoft.com/office/drawing/2014/main" id="{8799FDBB-9288-CA71-A39F-62479ACC9373}"/>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23F72C-5DEE-8644-6A01-617D84A97375}"/>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EBCC15EA-233C-5BE5-DB7B-9AF54B0E2189}"/>
              </a:ext>
            </a:extLst>
          </p:cNvPr>
          <p:cNvSpPr>
            <a:spLocks noGrp="1"/>
          </p:cNvSpPr>
          <p:nvPr>
            <p:ph type="body" sz="quarter" idx="16"/>
          </p:nvPr>
        </p:nvSpPr>
        <p:spPr>
          <a:xfrm>
            <a:off x="571799" y="3308615"/>
            <a:ext cx="5461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6">
            <a:extLst>
              <a:ext uri="{FF2B5EF4-FFF2-40B4-BE49-F238E27FC236}">
                <a16:creationId xmlns:a16="http://schemas.microsoft.com/office/drawing/2014/main" id="{CE7AD806-EFA3-B771-32DE-E3D2CEA007B2}"/>
              </a:ext>
            </a:extLst>
          </p:cNvPr>
          <p:cNvSpPr>
            <a:spLocks noGrp="1"/>
          </p:cNvSpPr>
          <p:nvPr>
            <p:ph type="body" sz="quarter" idx="17"/>
          </p:nvPr>
        </p:nvSpPr>
        <p:spPr>
          <a:xfrm>
            <a:off x="6152535" y="3308615"/>
            <a:ext cx="5461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26158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0-#ppt_w/2"/>
                                          </p:val>
                                        </p:tav>
                                        <p:tav tm="100000">
                                          <p:val>
                                            <p:strVal val="#ppt_x"/>
                                          </p:val>
                                        </p:tav>
                                      </p:tavLst>
                                    </p:anim>
                                    <p:anim calcmode="lin" valueType="num">
                                      <p:cBhvr additive="base">
                                        <p:cTn id="20" dur="750" fill="hold"/>
                                        <p:tgtEl>
                                          <p:spTgt spid="12"/>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par>
                                <p:cTn id="24" presetID="42" presetClass="path" presetSubtype="0" decel="100000" fill="hold" grpId="1" nodeType="withEffect">
                                  <p:stCondLst>
                                    <p:cond delay="0"/>
                                  </p:stCondLst>
                                  <p:childTnLst>
                                    <p:animMotion origin="layout" path="M -3.95833E-6 -0.03472 L -3.95833E-6 7.40741E-7 " pathEditMode="relative" rAng="0" ptsTypes="AA">
                                      <p:cBhvr>
                                        <p:cTn id="25" dur="500" fill="hold"/>
                                        <p:tgtEl>
                                          <p:spTgt spid="27"/>
                                        </p:tgtEl>
                                        <p:attrNameLst>
                                          <p:attrName>ppt_x</p:attrName>
                                          <p:attrName>ppt_y</p:attrName>
                                        </p:attrNameLst>
                                      </p:cBhvr>
                                      <p:rCtr x="0" y="1736"/>
                                    </p:animMotion>
                                  </p:childTnLst>
                                </p:cTn>
                              </p:par>
                              <p:par>
                                <p:cTn id="26" presetID="10" presetClass="entr" presetSubtype="0" fill="hold" grpId="0" nodeType="withEffect">
                                  <p:stCondLst>
                                    <p:cond delay="2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50"/>
                                        <p:tgtEl>
                                          <p:spTgt spid="29"/>
                                        </p:tgtEl>
                                      </p:cBhvr>
                                    </p:animEffect>
                                  </p:childTnLst>
                                </p:cTn>
                              </p:par>
                              <p:par>
                                <p:cTn id="29" presetID="42" presetClass="path" presetSubtype="0" decel="100000" fill="hold" grpId="1" nodeType="withEffect">
                                  <p:stCondLst>
                                    <p:cond delay="250"/>
                                  </p:stCondLst>
                                  <p:childTnLst>
                                    <p:animMotion origin="layout" path="M 2.91667E-6 -0.03472 L 2.91667E-6 7.40741E-7 " pathEditMode="relative" rAng="0" ptsTypes="AA">
                                      <p:cBhvr>
                                        <p:cTn id="30" dur="500" fill="hold"/>
                                        <p:tgtEl>
                                          <p:spTgt spid="29"/>
                                        </p:tgtEl>
                                        <p:attrNameLst>
                                          <p:attrName>ppt_x</p:attrName>
                                          <p:attrName>ppt_y</p:attrName>
                                        </p:attrNameLst>
                                      </p:cBhvr>
                                      <p:rCtr x="0" y="1736"/>
                                    </p:animMotion>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50"/>
                                        <p:tgtEl>
                                          <p:spTgt spid="17"/>
                                        </p:tgtEl>
                                      </p:cBhvr>
                                    </p:animEffect>
                                  </p:childTnLst>
                                </p:cTn>
                              </p:par>
                              <p:par>
                                <p:cTn id="34" presetID="42" presetClass="path" presetSubtype="0" decel="100000" fill="hold" grpId="1" nodeType="withEffect">
                                  <p:stCondLst>
                                    <p:cond delay="0"/>
                                  </p:stCondLst>
                                  <p:childTnLst>
                                    <p:animMotion origin="layout" path="M -3.33333E-6 0.03889 L -3.33333E-6 3.7037E-7 " pathEditMode="relative" rAng="0" ptsTypes="AA">
                                      <p:cBhvr>
                                        <p:cTn id="35" dur="500" fill="hold"/>
                                        <p:tgtEl>
                                          <p:spTgt spid="17"/>
                                        </p:tgtEl>
                                        <p:attrNameLst>
                                          <p:attrName>ppt_x</p:attrName>
                                          <p:attrName>ppt_y</p:attrName>
                                        </p:attrNameLst>
                                      </p:cBhvr>
                                      <p:rCtr x="0" y="-1944"/>
                                    </p:animMotion>
                                  </p:childTnLst>
                                </p:cTn>
                              </p:par>
                              <p:par>
                                <p:cTn id="36" presetID="10" presetClass="entr" presetSubtype="0"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250"/>
                                        <p:tgtEl>
                                          <p:spTgt spid="18"/>
                                        </p:tgtEl>
                                      </p:cBhvr>
                                    </p:animEffect>
                                  </p:childTnLst>
                                </p:cTn>
                              </p:par>
                              <p:par>
                                <p:cTn id="39" presetID="42" presetClass="path" presetSubtype="0" decel="100000" fill="hold" grpId="1" nodeType="withEffect">
                                  <p:stCondLst>
                                    <p:cond delay="250"/>
                                  </p:stCondLst>
                                  <p:childTnLst>
                                    <p:animMotion origin="layout" path="M 4.16667E-6 0.03889 L 4.16667E-6 3.7037E-7 " pathEditMode="relative" rAng="0" ptsTypes="AA">
                                      <p:cBhvr>
                                        <p:cTn id="40"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0"/>
                  </p:stCondLst>
                  <p:childTnLst>
                    <p:animMotion origin="layout" path="M -3.95833E-6 -0.03472 L -3.95833E-6 7.40741E-7 " pathEditMode="relative" rAng="0" ptsTypes="AA">
                      <p:cBhvr>
                        <p:cTn dur="500" fill="hold"/>
                        <p:tgtEl>
                          <p:spTgt spid="27"/>
                        </p:tgtEl>
                        <p:attrNameLst>
                          <p:attrName>ppt_x</p:attrName>
                          <p:attrName>ppt_y</p:attrName>
                        </p:attrNameLst>
                      </p:cBhvr>
                      <p:rCtr x="0" y="1736"/>
                    </p:animMotion>
                  </p:childTnLst>
                </p:cTn>
              </p:par>
            </p:tnLst>
          </p:tmpl>
        </p:tmplLst>
      </p:bldP>
      <p:bldP spid="29" grpId="0" animBg="1">
        <p:tmplLst>
          <p:tmpl>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250"/>
                  </p:stCondLst>
                  <p:childTnLst>
                    <p:animMotion origin="layout" path="M 2.91667E-6 -0.03472 L 2.91667E-6 7.40741E-7 " pathEditMode="relative" rAng="0" ptsTypes="AA">
                      <p:cBhvr>
                        <p:cTn dur="500" fill="hold"/>
                        <p:tgtEl>
                          <p:spTgt spid="29"/>
                        </p:tgtEl>
                        <p:attrNameLst>
                          <p:attrName>ppt_x</p:attrName>
                          <p:attrName>ppt_y</p:attrName>
                        </p:attrNameLst>
                      </p:cBhvr>
                      <p:rCtr x="0" y="1736"/>
                    </p:animMotion>
                  </p:childTnLst>
                </p:cTn>
              </p:par>
            </p:tnLst>
          </p:tmpl>
        </p:tmplLst>
      </p:bldP>
      <p:bldP spid="7" grpId="0" animBg="1"/>
      <p:bldP spid="12" grpId="0" animBg="1"/>
      <p:bldP spid="17" grpId="0" animBg="1">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250"/>
                        <p:tgtEl>
                          <p:spTgt spid="17"/>
                        </p:tgtEl>
                      </p:cBhvr>
                    </p:animEffect>
                  </p:childTnLst>
                </p:cTn>
              </p:par>
            </p:tnLst>
          </p:tmpl>
        </p:tmplLst>
      </p:bldP>
      <p:bldP spid="17" grpId="1" animBg="1">
        <p:tmplLst>
          <p:tmpl>
            <p:tnLst>
              <p:par>
                <p:cTn presetID="42" presetClass="path" presetSubtype="0" decel="100000" fill="hold" nodeType="withEffect">
                  <p:stCondLst>
                    <p:cond delay="0"/>
                  </p:stCondLst>
                  <p:childTnLst>
                    <p:animMotion origin="layout" path="M -3.33333E-6 0.03889 L -3.33333E-6 3.7037E-7 " pathEditMode="relative" rAng="0" ptsTypes="AA">
                      <p:cBhvr>
                        <p:cTn dur="500" fill="hold"/>
                        <p:tgtEl>
                          <p:spTgt spid="17"/>
                        </p:tgtEl>
                        <p:attrNameLst>
                          <p:attrName>ppt_x</p:attrName>
                          <p:attrName>ppt_y</p:attrName>
                        </p:attrNameLst>
                      </p:cBhvr>
                      <p:rCtr x="0" y="-1944"/>
                    </p:animMotion>
                  </p:childTnLst>
                </p:cTn>
              </p:par>
            </p:tnLst>
          </p:tmpl>
        </p:tmplLst>
      </p:bldP>
      <p:bldP spid="18" grpId="0" animBg="1">
        <p:tmplLst>
          <p:tmpl>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250"/>
                        <p:tgtEl>
                          <p:spTgt spid="18"/>
                        </p:tgtEl>
                      </p:cBhvr>
                    </p:animEffect>
                  </p:childTnLst>
                </p:cTn>
              </p:par>
            </p:tnLst>
          </p:tmpl>
        </p:tmplLst>
      </p:bldP>
      <p:bldP spid="18" grpId="1" animBg="1">
        <p:tmplLst>
          <p:tmpl>
            <p:tnLst>
              <p:par>
                <p:cTn presetID="42" presetClass="path" presetSubtype="0" decel="100000" fill="hold" nodeType="withEffect">
                  <p:stCondLst>
                    <p:cond delay="250"/>
                  </p:stCondLst>
                  <p:childTnLst>
                    <p:animMotion origin="layout" path="M 4.16667E-6 0.03889 L 4.16667E-6 3.7037E-7 " pathEditMode="relative" rAng="0" ptsTypes="AA">
                      <p:cBhvr>
                        <p:cTn dur="500" fill="hold"/>
                        <p:tgtEl>
                          <p:spTgt spid="18"/>
                        </p:tgtEl>
                        <p:attrNameLst>
                          <p:attrName>ppt_x</p:attrName>
                          <p:attrName>ppt_y</p:attrName>
                        </p:attrNameLst>
                      </p:cBhvr>
                      <p:rCtr x="0" y="-1944"/>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D885-7446-2154-1F56-3D3151738BC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4E01243-89C6-EE0A-ADBE-57C09B287728}"/>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4" name="Footer Placeholder 3">
            <a:extLst>
              <a:ext uri="{FF2B5EF4-FFF2-40B4-BE49-F238E27FC236}">
                <a16:creationId xmlns:a16="http://schemas.microsoft.com/office/drawing/2014/main" id="{DA164DF4-1441-E958-C613-002B69F17D2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349985-812E-CD6C-1E19-E4A49695D32E}"/>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14454359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Points BG image">
    <p:bg>
      <p:bgPr>
        <a:solidFill>
          <a:srgbClr val="EBEBE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578D5C-0EEB-2CE2-5F66-281B8A362CB2}"/>
              </a:ext>
            </a:extLst>
          </p:cNvPr>
          <p:cNvSpPr/>
          <p:nvPr userDrawn="1"/>
        </p:nvSpPr>
        <p:spPr>
          <a:xfrm>
            <a:off x="1387787" y="6115849"/>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5E1B25-99EF-CFE9-613A-EADB952E2D00}"/>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7EFAE4-3DFD-4515-E827-0C0B608A1245}"/>
              </a:ext>
            </a:extLst>
          </p:cNvPr>
          <p:cNvSpPr/>
          <p:nvPr userDrawn="1"/>
        </p:nvSpPr>
        <p:spPr>
          <a:xfrm>
            <a:off x="0" y="1371599"/>
            <a:ext cx="12192000" cy="4397375"/>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Light"/>
              <a:ea typeface="+mn-ea"/>
              <a:cs typeface="+mn-cs"/>
            </a:endParaRPr>
          </a:p>
        </p:txBody>
      </p:sp>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a:xfrm>
            <a:off x="279664" y="6479103"/>
            <a:ext cx="2743200" cy="365125"/>
          </a:xfrm>
        </p:spPr>
        <p:txBody>
          <a:bodyPr/>
          <a:lstStyle/>
          <a:p>
            <a:fld id="{CEC233DD-AA00-48F4-A1FE-D5D1CA1A1852}" type="slidenum">
              <a:rPr lang="en-GB" smtClean="0"/>
              <a:pPr/>
              <a:t>‹N°›</a:t>
            </a:fld>
            <a:endParaRPr lang="en-GB"/>
          </a:p>
        </p:txBody>
      </p:sp>
      <p:sp>
        <p:nvSpPr>
          <p:cNvPr id="9" name="TextBox 8">
            <a:extLst>
              <a:ext uri="{FF2B5EF4-FFF2-40B4-BE49-F238E27FC236}">
                <a16:creationId xmlns:a16="http://schemas.microsoft.com/office/drawing/2014/main" id="{BB8181FF-3A81-4E14-6A85-C29A1AE97039}"/>
              </a:ext>
            </a:extLst>
          </p:cNvPr>
          <p:cNvSpPr txBox="1"/>
          <p:nvPr userDrawn="1"/>
        </p:nvSpPr>
        <p:spPr>
          <a:xfrm>
            <a:off x="935557" y="2576979"/>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1</a:t>
            </a:r>
          </a:p>
        </p:txBody>
      </p:sp>
      <p:sp>
        <p:nvSpPr>
          <p:cNvPr id="10" name="TextBox 9">
            <a:extLst>
              <a:ext uri="{FF2B5EF4-FFF2-40B4-BE49-F238E27FC236}">
                <a16:creationId xmlns:a16="http://schemas.microsoft.com/office/drawing/2014/main" id="{1F9684DC-3E27-DD7F-F216-35C6F5E8AE14}"/>
              </a:ext>
            </a:extLst>
          </p:cNvPr>
          <p:cNvSpPr txBox="1"/>
          <p:nvPr userDrawn="1"/>
        </p:nvSpPr>
        <p:spPr>
          <a:xfrm>
            <a:off x="4639904" y="2576979"/>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2</a:t>
            </a:r>
          </a:p>
        </p:txBody>
      </p:sp>
      <p:sp>
        <p:nvSpPr>
          <p:cNvPr id="11" name="TextBox 10">
            <a:extLst>
              <a:ext uri="{FF2B5EF4-FFF2-40B4-BE49-F238E27FC236}">
                <a16:creationId xmlns:a16="http://schemas.microsoft.com/office/drawing/2014/main" id="{D7378202-CC2B-DE25-3AF0-5D399FDD8724}"/>
              </a:ext>
            </a:extLst>
          </p:cNvPr>
          <p:cNvSpPr txBox="1"/>
          <p:nvPr userDrawn="1"/>
        </p:nvSpPr>
        <p:spPr>
          <a:xfrm>
            <a:off x="8354654" y="2576979"/>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3</a:t>
            </a:r>
          </a:p>
        </p:txBody>
      </p:sp>
      <p:sp>
        <p:nvSpPr>
          <p:cNvPr id="27" name="Text Placeholder 13">
            <a:extLst>
              <a:ext uri="{FF2B5EF4-FFF2-40B4-BE49-F238E27FC236}">
                <a16:creationId xmlns:a16="http://schemas.microsoft.com/office/drawing/2014/main" id="{E7CD862D-0A39-EEE3-8E2C-F2B9D6DF766B}"/>
              </a:ext>
            </a:extLst>
          </p:cNvPr>
          <p:cNvSpPr>
            <a:spLocks noGrp="1"/>
          </p:cNvSpPr>
          <p:nvPr>
            <p:ph type="body" sz="quarter" idx="13" hasCustomPrompt="1"/>
          </p:nvPr>
        </p:nvSpPr>
        <p:spPr>
          <a:xfrm>
            <a:off x="576604" y="4046997"/>
            <a:ext cx="3587668" cy="1721977"/>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28" name="Straight Connector 27">
            <a:extLst>
              <a:ext uri="{FF2B5EF4-FFF2-40B4-BE49-F238E27FC236}">
                <a16:creationId xmlns:a16="http://schemas.microsoft.com/office/drawing/2014/main" id="{75C0A7D8-8589-7F16-571B-843EEC63210A}"/>
              </a:ext>
            </a:extLst>
          </p:cNvPr>
          <p:cNvCxnSpPr>
            <a:cxnSpLocks/>
          </p:cNvCxnSpPr>
          <p:nvPr userDrawn="1"/>
        </p:nvCxnSpPr>
        <p:spPr>
          <a:xfrm>
            <a:off x="1853913" y="522628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 Placeholder 13">
            <a:extLst>
              <a:ext uri="{FF2B5EF4-FFF2-40B4-BE49-F238E27FC236}">
                <a16:creationId xmlns:a16="http://schemas.microsoft.com/office/drawing/2014/main" id="{EEFDB473-1514-DD71-8ABC-8D6B7214818C}"/>
              </a:ext>
            </a:extLst>
          </p:cNvPr>
          <p:cNvSpPr>
            <a:spLocks noGrp="1"/>
          </p:cNvSpPr>
          <p:nvPr>
            <p:ph type="body" sz="quarter" idx="14" hasCustomPrompt="1"/>
          </p:nvPr>
        </p:nvSpPr>
        <p:spPr>
          <a:xfrm>
            <a:off x="4306970" y="4046997"/>
            <a:ext cx="3587668" cy="1721977"/>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30" name="Straight Connector 29">
            <a:extLst>
              <a:ext uri="{FF2B5EF4-FFF2-40B4-BE49-F238E27FC236}">
                <a16:creationId xmlns:a16="http://schemas.microsoft.com/office/drawing/2014/main" id="{FFB8CB9E-7FA8-61D5-CD9B-40F116F55B37}"/>
              </a:ext>
            </a:extLst>
          </p:cNvPr>
          <p:cNvCxnSpPr>
            <a:cxnSpLocks/>
          </p:cNvCxnSpPr>
          <p:nvPr userDrawn="1"/>
        </p:nvCxnSpPr>
        <p:spPr>
          <a:xfrm>
            <a:off x="5579776" y="522628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ext Placeholder 13">
            <a:extLst>
              <a:ext uri="{FF2B5EF4-FFF2-40B4-BE49-F238E27FC236}">
                <a16:creationId xmlns:a16="http://schemas.microsoft.com/office/drawing/2014/main" id="{06DDC8CF-18C5-726A-2DAD-38A1571C6E8D}"/>
              </a:ext>
            </a:extLst>
          </p:cNvPr>
          <p:cNvSpPr>
            <a:spLocks noGrp="1"/>
          </p:cNvSpPr>
          <p:nvPr>
            <p:ph type="body" sz="quarter" idx="15" hasCustomPrompt="1"/>
          </p:nvPr>
        </p:nvSpPr>
        <p:spPr>
          <a:xfrm>
            <a:off x="8028030" y="4046997"/>
            <a:ext cx="3587668" cy="1721977"/>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32" name="Straight Connector 31">
            <a:extLst>
              <a:ext uri="{FF2B5EF4-FFF2-40B4-BE49-F238E27FC236}">
                <a16:creationId xmlns:a16="http://schemas.microsoft.com/office/drawing/2014/main" id="{CCE9336C-0894-CFA5-F846-4E0EE8542132}"/>
              </a:ext>
            </a:extLst>
          </p:cNvPr>
          <p:cNvCxnSpPr>
            <a:cxnSpLocks/>
          </p:cNvCxnSpPr>
          <p:nvPr userDrawn="1"/>
        </p:nvCxnSpPr>
        <p:spPr>
          <a:xfrm>
            <a:off x="9304051" y="522628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79DE82E-F974-7305-A86B-42C324BD1302}"/>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E7CDCD5F-261A-1484-9E8D-FB336653B507}"/>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7" name="Rectangle 6">
            <a:extLst>
              <a:ext uri="{FF2B5EF4-FFF2-40B4-BE49-F238E27FC236}">
                <a16:creationId xmlns:a16="http://schemas.microsoft.com/office/drawing/2014/main" id="{8799FDBB-9288-CA71-A39F-62479ACC9373}"/>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23F72C-5DEE-8644-6A01-617D84A97375}"/>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8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0-#ppt_w/2"/>
                                          </p:val>
                                        </p:tav>
                                        <p:tav tm="100000">
                                          <p:val>
                                            <p:strVal val="#ppt_x"/>
                                          </p:val>
                                        </p:tav>
                                      </p:tavLst>
                                    </p:anim>
                                    <p:anim calcmode="lin" valueType="num">
                                      <p:cBhvr additive="base">
                                        <p:cTn id="20"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2"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Points BG image Animated">
    <p:bg>
      <p:bgPr>
        <a:solidFill>
          <a:srgbClr val="EBEBE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578D5C-0EEB-2CE2-5F66-281B8A362CB2}"/>
              </a:ext>
            </a:extLst>
          </p:cNvPr>
          <p:cNvSpPr/>
          <p:nvPr userDrawn="1"/>
        </p:nvSpPr>
        <p:spPr>
          <a:xfrm>
            <a:off x="1387787" y="6115849"/>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5E1B25-99EF-CFE9-613A-EADB952E2D00}"/>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7EFAE4-3DFD-4515-E827-0C0B608A1245}"/>
              </a:ext>
            </a:extLst>
          </p:cNvPr>
          <p:cNvSpPr/>
          <p:nvPr userDrawn="1"/>
        </p:nvSpPr>
        <p:spPr>
          <a:xfrm>
            <a:off x="0" y="1371599"/>
            <a:ext cx="12192000" cy="4397375"/>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Light"/>
              <a:ea typeface="+mn-ea"/>
              <a:cs typeface="+mn-cs"/>
            </a:endParaRPr>
          </a:p>
        </p:txBody>
      </p:sp>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a:xfrm>
            <a:off x="279664" y="6479103"/>
            <a:ext cx="2743200" cy="365125"/>
          </a:xfrm>
        </p:spPr>
        <p:txBody>
          <a:bodyPr/>
          <a:lstStyle/>
          <a:p>
            <a:fld id="{CEC233DD-AA00-48F4-A1FE-D5D1CA1A1852}" type="slidenum">
              <a:rPr lang="en-GB" smtClean="0"/>
              <a:pPr/>
              <a:t>‹N°›</a:t>
            </a:fld>
            <a:endParaRPr lang="en-GB"/>
          </a:p>
        </p:txBody>
      </p:sp>
      <p:sp>
        <p:nvSpPr>
          <p:cNvPr id="27" name="Text Placeholder 13">
            <a:extLst>
              <a:ext uri="{FF2B5EF4-FFF2-40B4-BE49-F238E27FC236}">
                <a16:creationId xmlns:a16="http://schemas.microsoft.com/office/drawing/2014/main" id="{E7CD862D-0A39-EEE3-8E2C-F2B9D6DF766B}"/>
              </a:ext>
            </a:extLst>
          </p:cNvPr>
          <p:cNvSpPr>
            <a:spLocks noGrp="1"/>
          </p:cNvSpPr>
          <p:nvPr>
            <p:ph type="body" sz="quarter" idx="13" hasCustomPrompt="1"/>
          </p:nvPr>
        </p:nvSpPr>
        <p:spPr>
          <a:xfrm>
            <a:off x="576604" y="4046997"/>
            <a:ext cx="3587668" cy="1721977"/>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9" name="Text Placeholder 13">
            <a:extLst>
              <a:ext uri="{FF2B5EF4-FFF2-40B4-BE49-F238E27FC236}">
                <a16:creationId xmlns:a16="http://schemas.microsoft.com/office/drawing/2014/main" id="{EEFDB473-1514-DD71-8ABC-8D6B7214818C}"/>
              </a:ext>
            </a:extLst>
          </p:cNvPr>
          <p:cNvSpPr>
            <a:spLocks noGrp="1"/>
          </p:cNvSpPr>
          <p:nvPr>
            <p:ph type="body" sz="quarter" idx="14" hasCustomPrompt="1"/>
          </p:nvPr>
        </p:nvSpPr>
        <p:spPr>
          <a:xfrm>
            <a:off x="4306970" y="4046997"/>
            <a:ext cx="3587668" cy="1721977"/>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31" name="Text Placeholder 13">
            <a:extLst>
              <a:ext uri="{FF2B5EF4-FFF2-40B4-BE49-F238E27FC236}">
                <a16:creationId xmlns:a16="http://schemas.microsoft.com/office/drawing/2014/main" id="{06DDC8CF-18C5-726A-2DAD-38A1571C6E8D}"/>
              </a:ext>
            </a:extLst>
          </p:cNvPr>
          <p:cNvSpPr>
            <a:spLocks noGrp="1"/>
          </p:cNvSpPr>
          <p:nvPr>
            <p:ph type="body" sz="quarter" idx="15" hasCustomPrompt="1"/>
          </p:nvPr>
        </p:nvSpPr>
        <p:spPr>
          <a:xfrm>
            <a:off x="8028030" y="4046997"/>
            <a:ext cx="3587668" cy="1721977"/>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5" name="Footer Placeholder 4">
            <a:extLst>
              <a:ext uri="{FF2B5EF4-FFF2-40B4-BE49-F238E27FC236}">
                <a16:creationId xmlns:a16="http://schemas.microsoft.com/office/drawing/2014/main" id="{379DE82E-F974-7305-A86B-42C324BD1302}"/>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E7CDCD5F-261A-1484-9E8D-FB336653B507}"/>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7" name="Rectangle 6">
            <a:extLst>
              <a:ext uri="{FF2B5EF4-FFF2-40B4-BE49-F238E27FC236}">
                <a16:creationId xmlns:a16="http://schemas.microsoft.com/office/drawing/2014/main" id="{8799FDBB-9288-CA71-A39F-62479ACC9373}"/>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23F72C-5DEE-8644-6A01-617D84A97375}"/>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EBCC15EA-233C-5BE5-DB7B-9AF54B0E2189}"/>
              </a:ext>
            </a:extLst>
          </p:cNvPr>
          <p:cNvSpPr>
            <a:spLocks noGrp="1"/>
          </p:cNvSpPr>
          <p:nvPr>
            <p:ph type="body" sz="quarter" idx="16"/>
          </p:nvPr>
        </p:nvSpPr>
        <p:spPr>
          <a:xfrm>
            <a:off x="571800" y="3308615"/>
            <a:ext cx="3597275"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6">
            <a:extLst>
              <a:ext uri="{FF2B5EF4-FFF2-40B4-BE49-F238E27FC236}">
                <a16:creationId xmlns:a16="http://schemas.microsoft.com/office/drawing/2014/main" id="{CE7AD806-EFA3-B771-32DE-E3D2CEA007B2}"/>
              </a:ext>
            </a:extLst>
          </p:cNvPr>
          <p:cNvSpPr>
            <a:spLocks noGrp="1"/>
          </p:cNvSpPr>
          <p:nvPr>
            <p:ph type="body" sz="quarter" idx="17"/>
          </p:nvPr>
        </p:nvSpPr>
        <p:spPr>
          <a:xfrm>
            <a:off x="4297514" y="3308615"/>
            <a:ext cx="3597275"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6">
            <a:extLst>
              <a:ext uri="{FF2B5EF4-FFF2-40B4-BE49-F238E27FC236}">
                <a16:creationId xmlns:a16="http://schemas.microsoft.com/office/drawing/2014/main" id="{DD76F381-6D6A-EE2A-EF0E-EDC047E56560}"/>
              </a:ext>
            </a:extLst>
          </p:cNvPr>
          <p:cNvSpPr>
            <a:spLocks noGrp="1"/>
          </p:cNvSpPr>
          <p:nvPr>
            <p:ph type="body" sz="quarter" idx="18"/>
          </p:nvPr>
        </p:nvSpPr>
        <p:spPr>
          <a:xfrm>
            <a:off x="8023227" y="3308615"/>
            <a:ext cx="3597275"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04414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0-#ppt_w/2"/>
                                          </p:val>
                                        </p:tav>
                                        <p:tav tm="100000">
                                          <p:val>
                                            <p:strVal val="#ppt_x"/>
                                          </p:val>
                                        </p:tav>
                                      </p:tavLst>
                                    </p:anim>
                                    <p:anim calcmode="lin" valueType="num">
                                      <p:cBhvr additive="base">
                                        <p:cTn id="20" dur="750" fill="hold"/>
                                        <p:tgtEl>
                                          <p:spTgt spid="12"/>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par>
                                <p:cTn id="24" presetID="42" presetClass="path" presetSubtype="0" decel="100000" fill="hold" grpId="1" nodeType="withEffect">
                                  <p:stCondLst>
                                    <p:cond delay="0"/>
                                  </p:stCondLst>
                                  <p:childTnLst>
                                    <p:animMotion origin="layout" path="M -3.75E-6 -0.03472 L -3.75E-6 1.85185E-6 " pathEditMode="relative" rAng="0" ptsTypes="AA">
                                      <p:cBhvr>
                                        <p:cTn id="25" dur="500" fill="hold"/>
                                        <p:tgtEl>
                                          <p:spTgt spid="27"/>
                                        </p:tgtEl>
                                        <p:attrNameLst>
                                          <p:attrName>ppt_x</p:attrName>
                                          <p:attrName>ppt_y</p:attrName>
                                        </p:attrNameLst>
                                      </p:cBhvr>
                                      <p:rCtr x="0" y="1736"/>
                                    </p:animMotion>
                                  </p:childTnLst>
                                </p:cTn>
                              </p:par>
                              <p:par>
                                <p:cTn id="26" presetID="10" presetClass="entr" presetSubtype="0" fill="hold" grpId="0" nodeType="withEffect">
                                  <p:stCondLst>
                                    <p:cond delay="2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50"/>
                                        <p:tgtEl>
                                          <p:spTgt spid="29"/>
                                        </p:tgtEl>
                                      </p:cBhvr>
                                    </p:animEffect>
                                  </p:childTnLst>
                                </p:cTn>
                              </p:par>
                              <p:par>
                                <p:cTn id="29" presetID="42" presetClass="path" presetSubtype="0" decel="100000" fill="hold" grpId="1" nodeType="withEffect">
                                  <p:stCondLst>
                                    <p:cond delay="250"/>
                                  </p:stCondLst>
                                  <p:childTnLst>
                                    <p:animMotion origin="layout" path="M -3.75E-6 -0.03472 L -3.75E-6 1.85185E-6 " pathEditMode="relative" rAng="0" ptsTypes="AA">
                                      <p:cBhvr>
                                        <p:cTn id="30" dur="500" fill="hold"/>
                                        <p:tgtEl>
                                          <p:spTgt spid="29"/>
                                        </p:tgtEl>
                                        <p:attrNameLst>
                                          <p:attrName>ppt_x</p:attrName>
                                          <p:attrName>ppt_y</p:attrName>
                                        </p:attrNameLst>
                                      </p:cBhvr>
                                      <p:rCtr x="0" y="1736"/>
                                    </p:animMotion>
                                  </p:childTnLst>
                                </p:cTn>
                              </p:par>
                              <p:par>
                                <p:cTn id="31" presetID="10" presetClass="entr" presetSubtype="0" fill="hold" grpId="0" nodeType="withEffect">
                                  <p:stCondLst>
                                    <p:cond delay="50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250"/>
                                        <p:tgtEl>
                                          <p:spTgt spid="31"/>
                                        </p:tgtEl>
                                      </p:cBhvr>
                                    </p:animEffect>
                                  </p:childTnLst>
                                </p:cTn>
                              </p:par>
                              <p:par>
                                <p:cTn id="34" presetID="42" presetClass="path" presetSubtype="0" decel="100000" fill="hold" grpId="1" nodeType="withEffect">
                                  <p:stCondLst>
                                    <p:cond delay="500"/>
                                  </p:stCondLst>
                                  <p:childTnLst>
                                    <p:animMotion origin="layout" path="M 1.04167E-6 -0.03472 L 1.04167E-6 7.40741E-7 " pathEditMode="relative" rAng="0" ptsTypes="AA">
                                      <p:cBhvr>
                                        <p:cTn id="35" dur="500" fill="hold"/>
                                        <p:tgtEl>
                                          <p:spTgt spid="31"/>
                                        </p:tgtEl>
                                        <p:attrNameLst>
                                          <p:attrName>ppt_x</p:attrName>
                                          <p:attrName>ppt_y</p:attrName>
                                        </p:attrNameLst>
                                      </p:cBhvr>
                                      <p:rCtr x="0" y="1736"/>
                                    </p:animMotion>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50"/>
                                        <p:tgtEl>
                                          <p:spTgt spid="17"/>
                                        </p:tgtEl>
                                      </p:cBhvr>
                                    </p:animEffect>
                                  </p:childTnLst>
                                </p:cTn>
                              </p:par>
                              <p:par>
                                <p:cTn id="39" presetID="42" presetClass="path" presetSubtype="0" decel="100000" fill="hold" grpId="1" nodeType="withEffect">
                                  <p:stCondLst>
                                    <p:cond delay="0"/>
                                  </p:stCondLst>
                                  <p:childTnLst>
                                    <p:animMotion origin="layout" path="M 1.25E-6 0.03889 L 1.25E-6 -2.59259E-6 " pathEditMode="relative" rAng="0" ptsTypes="AA">
                                      <p:cBhvr>
                                        <p:cTn id="40" dur="500" fill="hold"/>
                                        <p:tgtEl>
                                          <p:spTgt spid="17"/>
                                        </p:tgtEl>
                                        <p:attrNameLst>
                                          <p:attrName>ppt_x</p:attrName>
                                          <p:attrName>ppt_y</p:attrName>
                                        </p:attrNameLst>
                                      </p:cBhvr>
                                      <p:rCtr x="0" y="-1944"/>
                                    </p:animMotion>
                                  </p:childTnLst>
                                </p:cTn>
                              </p:par>
                              <p:par>
                                <p:cTn id="41" presetID="10" presetClass="entr" presetSubtype="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50"/>
                                        <p:tgtEl>
                                          <p:spTgt spid="18"/>
                                        </p:tgtEl>
                                      </p:cBhvr>
                                    </p:animEffect>
                                  </p:childTnLst>
                                </p:cTn>
                              </p:par>
                              <p:par>
                                <p:cTn id="44" presetID="42" presetClass="path" presetSubtype="0" decel="100000" fill="hold" grpId="1" nodeType="withEffect">
                                  <p:stCondLst>
                                    <p:cond delay="250"/>
                                  </p:stCondLst>
                                  <p:childTnLst>
                                    <p:animMotion origin="layout" path="M 5E-6 0.03889 L 5E-6 -2.59259E-6 " pathEditMode="relative" rAng="0" ptsTypes="AA">
                                      <p:cBhvr>
                                        <p:cTn id="45" dur="500" fill="hold"/>
                                        <p:tgtEl>
                                          <p:spTgt spid="18"/>
                                        </p:tgtEl>
                                        <p:attrNameLst>
                                          <p:attrName>ppt_x</p:attrName>
                                          <p:attrName>ppt_y</p:attrName>
                                        </p:attrNameLst>
                                      </p:cBhvr>
                                      <p:rCtr x="0" y="-1944"/>
                                    </p:animMotion>
                                  </p:childTnLst>
                                </p:cTn>
                              </p:par>
                              <p:par>
                                <p:cTn id="46" presetID="10" presetClass="entr" presetSubtype="0" fill="hold" grpId="0" nodeType="withEffect">
                                  <p:stCondLst>
                                    <p:cond delay="50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250"/>
                                        <p:tgtEl>
                                          <p:spTgt spid="19"/>
                                        </p:tgtEl>
                                      </p:cBhvr>
                                    </p:animEffect>
                                  </p:childTnLst>
                                </p:cTn>
                              </p:par>
                              <p:par>
                                <p:cTn id="49" presetID="42" presetClass="path" presetSubtype="0" decel="100000" fill="hold" grpId="1" nodeType="withEffect">
                                  <p:stCondLst>
                                    <p:cond delay="500"/>
                                  </p:stCondLst>
                                  <p:childTnLst>
                                    <p:animMotion origin="layout" path="M -2.5E-6 0.03889 L -2.5E-6 -2.59259E-6 " pathEditMode="relative" rAng="0" ptsTypes="AA">
                                      <p:cBhvr>
                                        <p:cTn id="50" dur="500" fill="hold"/>
                                        <p:tgtEl>
                                          <p:spTgt spid="1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bldP spid="29" grpId="0" animBg="1">
        <p:tmplLst>
          <p:tmpl>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250"/>
                  </p:stCondLst>
                  <p:childTnLst>
                    <p:animMotion origin="layout" path="M -3.75E-6 -0.03472 L -3.75E-6 1.85185E-6 " pathEditMode="relative" rAng="0" ptsTypes="AA">
                      <p:cBhvr>
                        <p:cTn dur="500" fill="hold"/>
                        <p:tgtEl>
                          <p:spTgt spid="29"/>
                        </p:tgtEl>
                        <p:attrNameLst>
                          <p:attrName>ppt_x</p:attrName>
                          <p:attrName>ppt_y</p:attrName>
                        </p:attrNameLst>
                      </p:cBhvr>
                      <p:rCtr x="0" y="1736"/>
                    </p:animMotion>
                  </p:childTnLst>
                </p:cTn>
              </p:par>
            </p:tnLst>
          </p:tmpl>
        </p:tmplLst>
      </p:bldP>
      <p:bldP spid="31" grpId="0" animBg="1">
        <p:tmplLst>
          <p:tmpl>
            <p:tnLst>
              <p:par>
                <p:cTn presetID="10" presetClass="entr" presetSubtype="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500"/>
                  </p:stCondLst>
                  <p:childTnLst>
                    <p:animMotion origin="layout" path="M 1.04167E-6 -0.03472 L 1.04167E-6 7.40741E-7 " pathEditMode="relative" rAng="0" ptsTypes="AA">
                      <p:cBhvr>
                        <p:cTn dur="500" fill="hold"/>
                        <p:tgtEl>
                          <p:spTgt spid="31"/>
                        </p:tgtEl>
                        <p:attrNameLst>
                          <p:attrName>ppt_x</p:attrName>
                          <p:attrName>ppt_y</p:attrName>
                        </p:attrNameLst>
                      </p:cBhvr>
                      <p:rCtr x="0" y="1736"/>
                    </p:animMotion>
                  </p:childTnLst>
                </p:cTn>
              </p:par>
            </p:tnLst>
          </p:tmpl>
        </p:tmplLst>
      </p:bldP>
      <p:bldP spid="7" grpId="0" animBg="1"/>
      <p:bldP spid="12" grpId="0" animBg="1"/>
      <p:bldP spid="17" grpId="0" animBg="1">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250"/>
                        <p:tgtEl>
                          <p:spTgt spid="17"/>
                        </p:tgtEl>
                      </p:cBhvr>
                    </p:animEffect>
                  </p:childTnLst>
                </p:cTn>
              </p:par>
            </p:tnLst>
          </p:tmpl>
        </p:tmplLst>
      </p:bldP>
      <p:bldP spid="17" grpId="1" animBg="1"/>
      <p:bldP spid="18" grpId="0" animBg="1">
        <p:tmplLst>
          <p:tmpl>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250"/>
                        <p:tgtEl>
                          <p:spTgt spid="18"/>
                        </p:tgtEl>
                      </p:cBhvr>
                    </p:animEffect>
                  </p:childTnLst>
                </p:cTn>
              </p:par>
            </p:tnLst>
          </p:tmpl>
        </p:tmplLst>
      </p:bldP>
      <p:bldP spid="18" grpId="1" animBg="1"/>
      <p:bldP spid="19" grpId="0" animBg="1">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250"/>
                        <p:tgtEl>
                          <p:spTgt spid="19"/>
                        </p:tgtEl>
                      </p:cBhvr>
                    </p:animEffect>
                  </p:childTnLst>
                </p:cTn>
              </p:par>
            </p:tnLst>
          </p:tmpl>
        </p:tmplLst>
      </p:bldP>
      <p:bldP spid="19" grpId="1"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Points BG image">
    <p:bg>
      <p:bgPr>
        <a:solidFill>
          <a:srgbClr val="EBEBE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F68C6F-0932-6FDE-E15B-5D48D7B1208E}"/>
              </a:ext>
            </a:extLst>
          </p:cNvPr>
          <p:cNvSpPr/>
          <p:nvPr userDrawn="1"/>
        </p:nvSpPr>
        <p:spPr>
          <a:xfrm>
            <a:off x="1387787" y="6127176"/>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2E0098-0514-41C0-C973-8AC50EF38C9F}"/>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ody of water with waves&#10;&#10;Description automatically generated with low confidence">
            <a:extLst>
              <a:ext uri="{FF2B5EF4-FFF2-40B4-BE49-F238E27FC236}">
                <a16:creationId xmlns:a16="http://schemas.microsoft.com/office/drawing/2014/main" id="{527A001D-E3A2-2972-DD2C-0F45C6AFBF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3897307" y="-2525713"/>
            <a:ext cx="4397376" cy="12191999"/>
          </a:xfrm>
          <a:prstGeom prst="rect">
            <a:avLst/>
          </a:prstGeom>
        </p:spPr>
      </p:pic>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p:txBody>
          <a:bodyPr/>
          <a:lstStyle/>
          <a:p>
            <a:fld id="{CEC233DD-AA00-48F4-A1FE-D5D1CA1A1852}" type="slidenum">
              <a:rPr lang="en-GB" smtClean="0"/>
              <a:pPr/>
              <a:t>‹N°›</a:t>
            </a:fld>
            <a:endParaRPr lang="en-GB"/>
          </a:p>
        </p:txBody>
      </p:sp>
      <p:sp>
        <p:nvSpPr>
          <p:cNvPr id="9" name="TextBox 8">
            <a:extLst>
              <a:ext uri="{FF2B5EF4-FFF2-40B4-BE49-F238E27FC236}">
                <a16:creationId xmlns:a16="http://schemas.microsoft.com/office/drawing/2014/main" id="{BB8181FF-3A81-4E14-6A85-C29A1AE97039}"/>
              </a:ext>
            </a:extLst>
          </p:cNvPr>
          <p:cNvSpPr txBox="1"/>
          <p:nvPr userDrawn="1"/>
        </p:nvSpPr>
        <p:spPr>
          <a:xfrm>
            <a:off x="830373" y="2624790"/>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1</a:t>
            </a:r>
          </a:p>
        </p:txBody>
      </p:sp>
      <p:sp>
        <p:nvSpPr>
          <p:cNvPr id="10" name="TextBox 9">
            <a:extLst>
              <a:ext uri="{FF2B5EF4-FFF2-40B4-BE49-F238E27FC236}">
                <a16:creationId xmlns:a16="http://schemas.microsoft.com/office/drawing/2014/main" id="{1F9684DC-3E27-DD7F-F216-35C6F5E8AE14}"/>
              </a:ext>
            </a:extLst>
          </p:cNvPr>
          <p:cNvSpPr txBox="1"/>
          <p:nvPr userDrawn="1"/>
        </p:nvSpPr>
        <p:spPr>
          <a:xfrm>
            <a:off x="3595698" y="2624790"/>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2</a:t>
            </a:r>
          </a:p>
        </p:txBody>
      </p:sp>
      <p:sp>
        <p:nvSpPr>
          <p:cNvPr id="11" name="TextBox 10">
            <a:extLst>
              <a:ext uri="{FF2B5EF4-FFF2-40B4-BE49-F238E27FC236}">
                <a16:creationId xmlns:a16="http://schemas.microsoft.com/office/drawing/2014/main" id="{D7378202-CC2B-DE25-3AF0-5D399FDD8724}"/>
              </a:ext>
            </a:extLst>
          </p:cNvPr>
          <p:cNvSpPr txBox="1"/>
          <p:nvPr userDrawn="1"/>
        </p:nvSpPr>
        <p:spPr>
          <a:xfrm>
            <a:off x="6361023" y="2624790"/>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3</a:t>
            </a:r>
          </a:p>
        </p:txBody>
      </p:sp>
      <p:sp>
        <p:nvSpPr>
          <p:cNvPr id="27" name="Text Placeholder 13">
            <a:extLst>
              <a:ext uri="{FF2B5EF4-FFF2-40B4-BE49-F238E27FC236}">
                <a16:creationId xmlns:a16="http://schemas.microsoft.com/office/drawing/2014/main" id="{E7CD862D-0A39-EEE3-8E2C-F2B9D6DF766B}"/>
              </a:ext>
            </a:extLst>
          </p:cNvPr>
          <p:cNvSpPr>
            <a:spLocks noGrp="1"/>
          </p:cNvSpPr>
          <p:nvPr>
            <p:ph type="body" sz="quarter" idx="13" hasCustomPrompt="1"/>
          </p:nvPr>
        </p:nvSpPr>
        <p:spPr>
          <a:xfrm>
            <a:off x="577619" y="4079548"/>
            <a:ext cx="2700384"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28" name="Straight Connector 27">
            <a:extLst>
              <a:ext uri="{FF2B5EF4-FFF2-40B4-BE49-F238E27FC236}">
                <a16:creationId xmlns:a16="http://schemas.microsoft.com/office/drawing/2014/main" id="{75C0A7D8-8589-7F16-571B-843EEC63210A}"/>
              </a:ext>
            </a:extLst>
          </p:cNvPr>
          <p:cNvCxnSpPr>
            <a:cxnSpLocks/>
          </p:cNvCxnSpPr>
          <p:nvPr userDrawn="1"/>
        </p:nvCxnSpPr>
        <p:spPr>
          <a:xfrm>
            <a:off x="1411587" y="522628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 Placeholder 13">
            <a:extLst>
              <a:ext uri="{FF2B5EF4-FFF2-40B4-BE49-F238E27FC236}">
                <a16:creationId xmlns:a16="http://schemas.microsoft.com/office/drawing/2014/main" id="{EEFDB473-1514-DD71-8ABC-8D6B7214818C}"/>
              </a:ext>
            </a:extLst>
          </p:cNvPr>
          <p:cNvSpPr>
            <a:spLocks noGrp="1"/>
          </p:cNvSpPr>
          <p:nvPr>
            <p:ph type="body" sz="quarter" idx="14" hasCustomPrompt="1"/>
          </p:nvPr>
        </p:nvSpPr>
        <p:spPr>
          <a:xfrm>
            <a:off x="3358451" y="4079548"/>
            <a:ext cx="2700384"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30" name="Straight Connector 29">
            <a:extLst>
              <a:ext uri="{FF2B5EF4-FFF2-40B4-BE49-F238E27FC236}">
                <a16:creationId xmlns:a16="http://schemas.microsoft.com/office/drawing/2014/main" id="{FFB8CB9E-7FA8-61D5-CD9B-40F116F55B37}"/>
              </a:ext>
            </a:extLst>
          </p:cNvPr>
          <p:cNvCxnSpPr>
            <a:cxnSpLocks/>
          </p:cNvCxnSpPr>
          <p:nvPr userDrawn="1"/>
        </p:nvCxnSpPr>
        <p:spPr>
          <a:xfrm>
            <a:off x="4192419" y="522628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ext Placeholder 13">
            <a:extLst>
              <a:ext uri="{FF2B5EF4-FFF2-40B4-BE49-F238E27FC236}">
                <a16:creationId xmlns:a16="http://schemas.microsoft.com/office/drawing/2014/main" id="{06DDC8CF-18C5-726A-2DAD-38A1571C6E8D}"/>
              </a:ext>
            </a:extLst>
          </p:cNvPr>
          <p:cNvSpPr>
            <a:spLocks noGrp="1"/>
          </p:cNvSpPr>
          <p:nvPr>
            <p:ph type="body" sz="quarter" idx="15" hasCustomPrompt="1"/>
          </p:nvPr>
        </p:nvSpPr>
        <p:spPr>
          <a:xfrm>
            <a:off x="6139283" y="4079548"/>
            <a:ext cx="2700384"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32" name="Straight Connector 31">
            <a:extLst>
              <a:ext uri="{FF2B5EF4-FFF2-40B4-BE49-F238E27FC236}">
                <a16:creationId xmlns:a16="http://schemas.microsoft.com/office/drawing/2014/main" id="{CCE9336C-0894-CFA5-F846-4E0EE8542132}"/>
              </a:ext>
            </a:extLst>
          </p:cNvPr>
          <p:cNvCxnSpPr>
            <a:cxnSpLocks/>
          </p:cNvCxnSpPr>
          <p:nvPr userDrawn="1"/>
        </p:nvCxnSpPr>
        <p:spPr>
          <a:xfrm>
            <a:off x="6973251" y="522628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3">
            <a:extLst>
              <a:ext uri="{FF2B5EF4-FFF2-40B4-BE49-F238E27FC236}">
                <a16:creationId xmlns:a16="http://schemas.microsoft.com/office/drawing/2014/main" id="{7877808D-BDAB-D6F5-CC3A-F6769B47E69C}"/>
              </a:ext>
            </a:extLst>
          </p:cNvPr>
          <p:cNvSpPr>
            <a:spLocks noGrp="1"/>
          </p:cNvSpPr>
          <p:nvPr>
            <p:ph type="body" sz="quarter" idx="16" hasCustomPrompt="1"/>
          </p:nvPr>
        </p:nvSpPr>
        <p:spPr>
          <a:xfrm>
            <a:off x="8920116" y="4079548"/>
            <a:ext cx="2700384"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17" name="Straight Connector 16">
            <a:extLst>
              <a:ext uri="{FF2B5EF4-FFF2-40B4-BE49-F238E27FC236}">
                <a16:creationId xmlns:a16="http://schemas.microsoft.com/office/drawing/2014/main" id="{6FE52CD2-9427-9380-4CBA-B9F267210E11}"/>
              </a:ext>
            </a:extLst>
          </p:cNvPr>
          <p:cNvCxnSpPr>
            <a:cxnSpLocks/>
          </p:cNvCxnSpPr>
          <p:nvPr userDrawn="1"/>
        </p:nvCxnSpPr>
        <p:spPr>
          <a:xfrm>
            <a:off x="9752495" y="522628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B19609-42A9-E4E0-12B0-8796F7D8B384}"/>
              </a:ext>
            </a:extLst>
          </p:cNvPr>
          <p:cNvSpPr txBox="1"/>
          <p:nvPr userDrawn="1"/>
        </p:nvSpPr>
        <p:spPr>
          <a:xfrm>
            <a:off x="9126348" y="2624790"/>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4</a:t>
            </a:r>
          </a:p>
        </p:txBody>
      </p:sp>
      <p:sp>
        <p:nvSpPr>
          <p:cNvPr id="5" name="Footer Placeholder 4">
            <a:extLst>
              <a:ext uri="{FF2B5EF4-FFF2-40B4-BE49-F238E27FC236}">
                <a16:creationId xmlns:a16="http://schemas.microsoft.com/office/drawing/2014/main" id="{0B3248C4-6A27-7EE2-64A6-8A291045889F}"/>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8B3F7F2A-076D-6613-56CB-D4012597B3B1}"/>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12" name="Rectangle 11">
            <a:extLst>
              <a:ext uri="{FF2B5EF4-FFF2-40B4-BE49-F238E27FC236}">
                <a16:creationId xmlns:a16="http://schemas.microsoft.com/office/drawing/2014/main" id="{42160E3E-F8BE-C39C-E0A4-D58C805F1C74}"/>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8966CF-2D83-FBE1-1483-91412FE1B386}"/>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11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0-#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2" grpId="0" animBg="1"/>
      <p:bldP spid="14"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4 Points BG image animated">
    <p:bg>
      <p:bgPr>
        <a:solidFill>
          <a:srgbClr val="EBEBE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F68C6F-0932-6FDE-E15B-5D48D7B1208E}"/>
              </a:ext>
            </a:extLst>
          </p:cNvPr>
          <p:cNvSpPr/>
          <p:nvPr userDrawn="1"/>
        </p:nvSpPr>
        <p:spPr>
          <a:xfrm>
            <a:off x="1387787" y="6127176"/>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2E0098-0514-41C0-C973-8AC50EF38C9F}"/>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ody of water with waves&#10;&#10;Description automatically generated with low confidence">
            <a:extLst>
              <a:ext uri="{FF2B5EF4-FFF2-40B4-BE49-F238E27FC236}">
                <a16:creationId xmlns:a16="http://schemas.microsoft.com/office/drawing/2014/main" id="{527A001D-E3A2-2972-DD2C-0F45C6AFBF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3897307" y="-2525713"/>
            <a:ext cx="4397376" cy="12191999"/>
          </a:xfrm>
          <a:prstGeom prst="rect">
            <a:avLst/>
          </a:prstGeom>
        </p:spPr>
      </p:pic>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p:txBody>
          <a:bodyPr/>
          <a:lstStyle/>
          <a:p>
            <a:fld id="{CEC233DD-AA00-48F4-A1FE-D5D1CA1A1852}" type="slidenum">
              <a:rPr lang="en-GB" smtClean="0"/>
              <a:pPr/>
              <a:t>‹N°›</a:t>
            </a:fld>
            <a:endParaRPr lang="en-GB"/>
          </a:p>
        </p:txBody>
      </p:sp>
      <p:sp>
        <p:nvSpPr>
          <p:cNvPr id="27" name="Text Placeholder 13">
            <a:extLst>
              <a:ext uri="{FF2B5EF4-FFF2-40B4-BE49-F238E27FC236}">
                <a16:creationId xmlns:a16="http://schemas.microsoft.com/office/drawing/2014/main" id="{E7CD862D-0A39-EEE3-8E2C-F2B9D6DF766B}"/>
              </a:ext>
            </a:extLst>
          </p:cNvPr>
          <p:cNvSpPr>
            <a:spLocks noGrp="1"/>
          </p:cNvSpPr>
          <p:nvPr>
            <p:ph type="body" sz="quarter" idx="13" hasCustomPrompt="1"/>
          </p:nvPr>
        </p:nvSpPr>
        <p:spPr>
          <a:xfrm>
            <a:off x="577619" y="4079548"/>
            <a:ext cx="2700384"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9" name="Text Placeholder 13">
            <a:extLst>
              <a:ext uri="{FF2B5EF4-FFF2-40B4-BE49-F238E27FC236}">
                <a16:creationId xmlns:a16="http://schemas.microsoft.com/office/drawing/2014/main" id="{EEFDB473-1514-DD71-8ABC-8D6B7214818C}"/>
              </a:ext>
            </a:extLst>
          </p:cNvPr>
          <p:cNvSpPr>
            <a:spLocks noGrp="1"/>
          </p:cNvSpPr>
          <p:nvPr>
            <p:ph type="body" sz="quarter" idx="14" hasCustomPrompt="1"/>
          </p:nvPr>
        </p:nvSpPr>
        <p:spPr>
          <a:xfrm>
            <a:off x="3358451" y="4079548"/>
            <a:ext cx="2700384"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31" name="Text Placeholder 13">
            <a:extLst>
              <a:ext uri="{FF2B5EF4-FFF2-40B4-BE49-F238E27FC236}">
                <a16:creationId xmlns:a16="http://schemas.microsoft.com/office/drawing/2014/main" id="{06DDC8CF-18C5-726A-2DAD-38A1571C6E8D}"/>
              </a:ext>
            </a:extLst>
          </p:cNvPr>
          <p:cNvSpPr>
            <a:spLocks noGrp="1"/>
          </p:cNvSpPr>
          <p:nvPr>
            <p:ph type="body" sz="quarter" idx="15" hasCustomPrompt="1"/>
          </p:nvPr>
        </p:nvSpPr>
        <p:spPr>
          <a:xfrm>
            <a:off x="6139283" y="4079548"/>
            <a:ext cx="2700384"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16" name="Text Placeholder 13">
            <a:extLst>
              <a:ext uri="{FF2B5EF4-FFF2-40B4-BE49-F238E27FC236}">
                <a16:creationId xmlns:a16="http://schemas.microsoft.com/office/drawing/2014/main" id="{7877808D-BDAB-D6F5-CC3A-F6769B47E69C}"/>
              </a:ext>
            </a:extLst>
          </p:cNvPr>
          <p:cNvSpPr>
            <a:spLocks noGrp="1"/>
          </p:cNvSpPr>
          <p:nvPr>
            <p:ph type="body" sz="quarter" idx="16" hasCustomPrompt="1"/>
          </p:nvPr>
        </p:nvSpPr>
        <p:spPr>
          <a:xfrm>
            <a:off x="8920116" y="4079548"/>
            <a:ext cx="2700384"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5" name="Footer Placeholder 4">
            <a:extLst>
              <a:ext uri="{FF2B5EF4-FFF2-40B4-BE49-F238E27FC236}">
                <a16:creationId xmlns:a16="http://schemas.microsoft.com/office/drawing/2014/main" id="{0B3248C4-6A27-7EE2-64A6-8A291045889F}"/>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8B3F7F2A-076D-6613-56CB-D4012597B3B1}"/>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12" name="Rectangle 11">
            <a:extLst>
              <a:ext uri="{FF2B5EF4-FFF2-40B4-BE49-F238E27FC236}">
                <a16:creationId xmlns:a16="http://schemas.microsoft.com/office/drawing/2014/main" id="{42160E3E-F8BE-C39C-E0A4-D58C805F1C74}"/>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8966CF-2D83-FBE1-1483-91412FE1B386}"/>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6">
            <a:extLst>
              <a:ext uri="{FF2B5EF4-FFF2-40B4-BE49-F238E27FC236}">
                <a16:creationId xmlns:a16="http://schemas.microsoft.com/office/drawing/2014/main" id="{922CBD1F-BAE2-8FC2-8E44-31F8A4EAB2ED}"/>
              </a:ext>
            </a:extLst>
          </p:cNvPr>
          <p:cNvSpPr>
            <a:spLocks noGrp="1"/>
          </p:cNvSpPr>
          <p:nvPr>
            <p:ph type="body" sz="quarter" idx="17"/>
          </p:nvPr>
        </p:nvSpPr>
        <p:spPr>
          <a:xfrm>
            <a:off x="571800" y="3308615"/>
            <a:ext cx="2700384"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6">
            <a:extLst>
              <a:ext uri="{FF2B5EF4-FFF2-40B4-BE49-F238E27FC236}">
                <a16:creationId xmlns:a16="http://schemas.microsoft.com/office/drawing/2014/main" id="{F3CD6F1D-D9D6-EFD7-D208-6842A2005048}"/>
              </a:ext>
            </a:extLst>
          </p:cNvPr>
          <p:cNvSpPr>
            <a:spLocks noGrp="1"/>
          </p:cNvSpPr>
          <p:nvPr>
            <p:ph type="body" sz="quarter" idx="18"/>
          </p:nvPr>
        </p:nvSpPr>
        <p:spPr>
          <a:xfrm>
            <a:off x="3354572" y="3308615"/>
            <a:ext cx="2700384"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6">
            <a:extLst>
              <a:ext uri="{FF2B5EF4-FFF2-40B4-BE49-F238E27FC236}">
                <a16:creationId xmlns:a16="http://schemas.microsoft.com/office/drawing/2014/main" id="{794A7172-C755-9DC4-0807-D3244BDB8CB4}"/>
              </a:ext>
            </a:extLst>
          </p:cNvPr>
          <p:cNvSpPr>
            <a:spLocks noGrp="1"/>
          </p:cNvSpPr>
          <p:nvPr>
            <p:ph type="body" sz="quarter" idx="19"/>
          </p:nvPr>
        </p:nvSpPr>
        <p:spPr>
          <a:xfrm>
            <a:off x="6137344" y="3308615"/>
            <a:ext cx="2700384"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6">
            <a:extLst>
              <a:ext uri="{FF2B5EF4-FFF2-40B4-BE49-F238E27FC236}">
                <a16:creationId xmlns:a16="http://schemas.microsoft.com/office/drawing/2014/main" id="{7EEDB1ED-5024-059F-67E6-44344EF5593A}"/>
              </a:ext>
            </a:extLst>
          </p:cNvPr>
          <p:cNvSpPr>
            <a:spLocks noGrp="1"/>
          </p:cNvSpPr>
          <p:nvPr>
            <p:ph type="body" sz="quarter" idx="20"/>
          </p:nvPr>
        </p:nvSpPr>
        <p:spPr>
          <a:xfrm>
            <a:off x="8920116" y="3308615"/>
            <a:ext cx="2700384"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2109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0-#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par>
                                <p:cTn id="24" presetID="42" presetClass="path" presetSubtype="0" decel="100000" fill="hold" grpId="1" nodeType="withEffect">
                                  <p:stCondLst>
                                    <p:cond delay="0"/>
                                  </p:stCondLst>
                                  <p:childTnLst>
                                    <p:animMotion origin="layout" path="M -3.75E-6 -0.03472 L -3.75E-6 1.85185E-6 " pathEditMode="relative" rAng="0" ptsTypes="AA">
                                      <p:cBhvr>
                                        <p:cTn id="25" dur="500" fill="hold"/>
                                        <p:tgtEl>
                                          <p:spTgt spid="27"/>
                                        </p:tgtEl>
                                        <p:attrNameLst>
                                          <p:attrName>ppt_x</p:attrName>
                                          <p:attrName>ppt_y</p:attrName>
                                        </p:attrNameLst>
                                      </p:cBhvr>
                                      <p:rCtr x="0" y="1736"/>
                                    </p:animMotion>
                                  </p:childTnLst>
                                </p:cTn>
                              </p:par>
                              <p:par>
                                <p:cTn id="26" presetID="10" presetClass="entr" presetSubtype="0" fill="hold" grpId="0" nodeType="withEffect">
                                  <p:stCondLst>
                                    <p:cond delay="2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50"/>
                                        <p:tgtEl>
                                          <p:spTgt spid="29"/>
                                        </p:tgtEl>
                                      </p:cBhvr>
                                    </p:animEffect>
                                  </p:childTnLst>
                                </p:cTn>
                              </p:par>
                              <p:par>
                                <p:cTn id="29" presetID="42" presetClass="path" presetSubtype="0" decel="100000" fill="hold" grpId="1" nodeType="withEffect">
                                  <p:stCondLst>
                                    <p:cond delay="250"/>
                                  </p:stCondLst>
                                  <p:childTnLst>
                                    <p:animMotion origin="layout" path="M -3.75E-6 -0.03472 L -3.75E-6 1.85185E-6 " pathEditMode="relative" rAng="0" ptsTypes="AA">
                                      <p:cBhvr>
                                        <p:cTn id="30" dur="500" fill="hold"/>
                                        <p:tgtEl>
                                          <p:spTgt spid="29"/>
                                        </p:tgtEl>
                                        <p:attrNameLst>
                                          <p:attrName>ppt_x</p:attrName>
                                          <p:attrName>ppt_y</p:attrName>
                                        </p:attrNameLst>
                                      </p:cBhvr>
                                      <p:rCtr x="0" y="1736"/>
                                    </p:animMotion>
                                  </p:childTnLst>
                                </p:cTn>
                              </p:par>
                              <p:par>
                                <p:cTn id="31" presetID="10" presetClass="entr" presetSubtype="0" fill="hold" grpId="0" nodeType="withEffect">
                                  <p:stCondLst>
                                    <p:cond delay="50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250"/>
                                        <p:tgtEl>
                                          <p:spTgt spid="31"/>
                                        </p:tgtEl>
                                      </p:cBhvr>
                                    </p:animEffect>
                                  </p:childTnLst>
                                </p:cTn>
                              </p:par>
                              <p:par>
                                <p:cTn id="34" presetID="42" presetClass="path" presetSubtype="0" decel="100000" fill="hold" grpId="1" nodeType="withEffect">
                                  <p:stCondLst>
                                    <p:cond delay="500"/>
                                  </p:stCondLst>
                                  <p:childTnLst>
                                    <p:animMotion origin="layout" path="M -3.75E-6 -0.03472 L -3.75E-6 1.85185E-6 " pathEditMode="relative" rAng="0" ptsTypes="AA">
                                      <p:cBhvr>
                                        <p:cTn id="35" dur="500" fill="hold"/>
                                        <p:tgtEl>
                                          <p:spTgt spid="31"/>
                                        </p:tgtEl>
                                        <p:attrNameLst>
                                          <p:attrName>ppt_x</p:attrName>
                                          <p:attrName>ppt_y</p:attrName>
                                        </p:attrNameLst>
                                      </p:cBhvr>
                                      <p:rCtr x="0" y="1736"/>
                                    </p:animMotion>
                                  </p:childTnLst>
                                </p:cTn>
                              </p:par>
                              <p:par>
                                <p:cTn id="36" presetID="10" presetClass="entr" presetSubtype="0" fill="hold" grpId="0" nodeType="withEffect">
                                  <p:stCondLst>
                                    <p:cond delay="75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250"/>
                                        <p:tgtEl>
                                          <p:spTgt spid="16"/>
                                        </p:tgtEl>
                                      </p:cBhvr>
                                    </p:animEffect>
                                  </p:childTnLst>
                                </p:cTn>
                              </p:par>
                              <p:par>
                                <p:cTn id="39" presetID="42" presetClass="path" presetSubtype="0" decel="100000" fill="hold" grpId="1" nodeType="withEffect">
                                  <p:stCondLst>
                                    <p:cond delay="750"/>
                                  </p:stCondLst>
                                  <p:childTnLst>
                                    <p:animMotion origin="layout" path="M -3.75E-6 -0.03472 L -3.75E-6 1.85185E-6 " pathEditMode="relative" rAng="0" ptsTypes="AA">
                                      <p:cBhvr>
                                        <p:cTn id="40" dur="500" fill="hold"/>
                                        <p:tgtEl>
                                          <p:spTgt spid="16"/>
                                        </p:tgtEl>
                                        <p:attrNameLst>
                                          <p:attrName>ppt_x</p:attrName>
                                          <p:attrName>ppt_y</p:attrName>
                                        </p:attrNameLst>
                                      </p:cBhvr>
                                      <p:rCtr x="0" y="1736"/>
                                    </p:animMotion>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50"/>
                                        <p:tgtEl>
                                          <p:spTgt spid="15"/>
                                        </p:tgtEl>
                                      </p:cBhvr>
                                    </p:animEffect>
                                  </p:childTnLst>
                                </p:cTn>
                              </p:par>
                              <p:par>
                                <p:cTn id="44" presetID="42" presetClass="path" presetSubtype="0" decel="100000" fill="hold" grpId="1" nodeType="withEffect">
                                  <p:stCondLst>
                                    <p:cond delay="0"/>
                                  </p:stCondLst>
                                  <p:childTnLst>
                                    <p:animMotion origin="layout" path="M -2.08333E-6 0.03889 L -2.08333E-6 3.7037E-7 " pathEditMode="relative" rAng="0" ptsTypes="AA">
                                      <p:cBhvr>
                                        <p:cTn id="45" dur="500" fill="hold"/>
                                        <p:tgtEl>
                                          <p:spTgt spid="15"/>
                                        </p:tgtEl>
                                        <p:attrNameLst>
                                          <p:attrName>ppt_x</p:attrName>
                                          <p:attrName>ppt_y</p:attrName>
                                        </p:attrNameLst>
                                      </p:cBhvr>
                                      <p:rCtr x="0" y="-1944"/>
                                    </p:animMotion>
                                  </p:childTnLst>
                                </p:cTn>
                              </p:par>
                              <p:par>
                                <p:cTn id="46" presetID="10" presetClass="entr" presetSubtype="0" fill="hold" grpId="0" nodeType="withEffect">
                                  <p:stCondLst>
                                    <p:cond delay="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250"/>
                                        <p:tgtEl>
                                          <p:spTgt spid="18"/>
                                        </p:tgtEl>
                                      </p:cBhvr>
                                    </p:animEffect>
                                  </p:childTnLst>
                                </p:cTn>
                              </p:par>
                              <p:par>
                                <p:cTn id="49" presetID="42" presetClass="path" presetSubtype="0" decel="100000" fill="hold" grpId="1" nodeType="withEffect">
                                  <p:stCondLst>
                                    <p:cond delay="250"/>
                                  </p:stCondLst>
                                  <p:childTnLst>
                                    <p:animMotion origin="layout" path="M 2.70833E-6 0.03889 L 2.70833E-6 3.7037E-7 " pathEditMode="relative" rAng="0" ptsTypes="AA">
                                      <p:cBhvr>
                                        <p:cTn id="50" dur="500" fill="hold"/>
                                        <p:tgtEl>
                                          <p:spTgt spid="18"/>
                                        </p:tgtEl>
                                        <p:attrNameLst>
                                          <p:attrName>ppt_x</p:attrName>
                                          <p:attrName>ppt_y</p:attrName>
                                        </p:attrNameLst>
                                      </p:cBhvr>
                                      <p:rCtr x="0" y="-1944"/>
                                    </p:animMotion>
                                  </p:childTnLst>
                                </p:cTn>
                              </p:par>
                              <p:par>
                                <p:cTn id="51" presetID="10" presetClass="entr" presetSubtype="0" fill="hold" grpId="0" nodeType="withEffect">
                                  <p:stCondLst>
                                    <p:cond delay="50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42" presetClass="path" presetSubtype="0" decel="100000" fill="hold" grpId="1" nodeType="withEffect">
                                  <p:stCondLst>
                                    <p:cond delay="500"/>
                                  </p:stCondLst>
                                  <p:childTnLst>
                                    <p:animMotion origin="layout" path="M -2.5E-6 0.03889 L -2.5E-6 3.7037E-7 " pathEditMode="relative" rAng="0" ptsTypes="AA">
                                      <p:cBhvr>
                                        <p:cTn id="55" dur="500" fill="hold"/>
                                        <p:tgtEl>
                                          <p:spTgt spid="19"/>
                                        </p:tgtEl>
                                        <p:attrNameLst>
                                          <p:attrName>ppt_x</p:attrName>
                                          <p:attrName>ppt_y</p:attrName>
                                        </p:attrNameLst>
                                      </p:cBhvr>
                                      <p:rCtr x="0" y="-1944"/>
                                    </p:animMotion>
                                  </p:childTnLst>
                                </p:cTn>
                              </p:par>
                              <p:par>
                                <p:cTn id="56" presetID="10" presetClass="entr" presetSubtype="0" fill="hold" grpId="0" nodeType="withEffect">
                                  <p:stCondLst>
                                    <p:cond delay="75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250"/>
                                        <p:tgtEl>
                                          <p:spTgt spid="20"/>
                                        </p:tgtEl>
                                      </p:cBhvr>
                                    </p:animEffect>
                                  </p:childTnLst>
                                </p:cTn>
                              </p:par>
                              <p:par>
                                <p:cTn id="59" presetID="42" presetClass="path" presetSubtype="0" decel="100000" fill="hold" grpId="1" nodeType="withEffect">
                                  <p:stCondLst>
                                    <p:cond delay="750"/>
                                  </p:stCondLst>
                                  <p:childTnLst>
                                    <p:animMotion origin="layout" path="M -3.75E-6 0.03889 L -3.75E-6 1.48148E-6 " pathEditMode="relative" rAng="0" ptsTypes="AA">
                                      <p:cBhvr>
                                        <p:cTn id="60"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bldP spid="29" grpId="0" animBg="1">
        <p:tmplLst>
          <p:tmpl>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250"/>
                  </p:stCondLst>
                  <p:childTnLst>
                    <p:animMotion origin="layout" path="M -3.75E-6 -0.03472 L -3.75E-6 1.85185E-6 " pathEditMode="relative" rAng="0" ptsTypes="AA">
                      <p:cBhvr>
                        <p:cTn dur="500" fill="hold"/>
                        <p:tgtEl>
                          <p:spTgt spid="29"/>
                        </p:tgtEl>
                        <p:attrNameLst>
                          <p:attrName>ppt_x</p:attrName>
                          <p:attrName>ppt_y</p:attrName>
                        </p:attrNameLst>
                      </p:cBhvr>
                      <p:rCtr x="0" y="1736"/>
                    </p:animMotion>
                  </p:childTnLst>
                </p:cTn>
              </p:par>
            </p:tnLst>
          </p:tmpl>
        </p:tmplLst>
      </p:bldP>
      <p:bldP spid="31" grpId="0" animBg="1">
        <p:tmplLst>
          <p:tmpl>
            <p:tnLst>
              <p:par>
                <p:cTn presetID="10" presetClass="entr" presetSubtype="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500"/>
                  </p:stCondLst>
                  <p:childTnLst>
                    <p:animMotion origin="layout" path="M -3.75E-6 -0.03472 L -3.75E-6 1.85185E-6 " pathEditMode="relative" rAng="0" ptsTypes="AA">
                      <p:cBhvr>
                        <p:cTn dur="500" fill="hold"/>
                        <p:tgtEl>
                          <p:spTgt spid="31"/>
                        </p:tgtEl>
                        <p:attrNameLst>
                          <p:attrName>ppt_x</p:attrName>
                          <p:attrName>ppt_y</p:attrName>
                        </p:attrNameLst>
                      </p:cBhvr>
                      <p:rCtr x="0" y="1736"/>
                    </p:animMotion>
                  </p:childTnLst>
                </p:cTn>
              </p:par>
            </p:tnLst>
          </p:tmpl>
        </p:tmplLst>
      </p:bldP>
      <p:bldP spid="16" grpId="0"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250"/>
                        <p:tgtEl>
                          <p:spTgt spid="16"/>
                        </p:tgtEl>
                      </p:cBhvr>
                    </p:animEffect>
                  </p:childTnLst>
                </p:cTn>
              </p:par>
            </p:tnLst>
          </p:tmpl>
        </p:tmplLst>
      </p:bldP>
      <p:bldP spid="16" grpId="1" animBg="1">
        <p:tmplLst>
          <p:tmpl>
            <p:tnLst>
              <p:par>
                <p:cTn presetID="42" presetClass="path" presetSubtype="0" decel="100000" fill="hold" nodeType="withEffect">
                  <p:stCondLst>
                    <p:cond delay="750"/>
                  </p:stCondLst>
                  <p:childTnLst>
                    <p:animMotion origin="layout" path="M -3.75E-6 -0.03472 L -3.75E-6 1.85185E-6 " pathEditMode="relative" rAng="0" ptsTypes="AA">
                      <p:cBhvr>
                        <p:cTn dur="500" fill="hold"/>
                        <p:tgtEl>
                          <p:spTgt spid="16"/>
                        </p:tgtEl>
                        <p:attrNameLst>
                          <p:attrName>ppt_x</p:attrName>
                          <p:attrName>ppt_y</p:attrName>
                        </p:attrNameLst>
                      </p:cBhvr>
                      <p:rCtr x="0" y="1736"/>
                    </p:animMotion>
                  </p:childTnLst>
                </p:cTn>
              </p:par>
            </p:tnLst>
          </p:tmpl>
        </p:tmplLst>
      </p:bldP>
      <p:bldP spid="12" grpId="0" animBg="1"/>
      <p:bldP spid="14" grpId="0" animBg="1"/>
      <p:bldP spid="15" grpId="0" animBg="1">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250"/>
                        <p:tgtEl>
                          <p:spTgt spid="15"/>
                        </p:tgtEl>
                      </p:cBhvr>
                    </p:animEffect>
                  </p:childTnLst>
                </p:cTn>
              </p:par>
            </p:tnLst>
          </p:tmpl>
        </p:tmplLst>
      </p:bldP>
      <p:bldP spid="15" grpId="1" animBg="1">
        <p:tmplLst>
          <p:tmpl>
            <p:tnLst>
              <p:par>
                <p:cTn presetID="42" presetClass="path" presetSubtype="0" decel="100000" fill="hold" nodeType="withEffect">
                  <p:stCondLst>
                    <p:cond delay="0"/>
                  </p:stCondLst>
                  <p:childTnLst>
                    <p:animMotion origin="layout" path="M -2.08333E-6 0.03889 L -2.08333E-6 3.7037E-7 " pathEditMode="relative" rAng="0" ptsTypes="AA">
                      <p:cBhvr>
                        <p:cTn dur="500" fill="hold"/>
                        <p:tgtEl>
                          <p:spTgt spid="15"/>
                        </p:tgtEl>
                        <p:attrNameLst>
                          <p:attrName>ppt_x</p:attrName>
                          <p:attrName>ppt_y</p:attrName>
                        </p:attrNameLst>
                      </p:cBhvr>
                      <p:rCtr x="0" y="-1944"/>
                    </p:animMotion>
                  </p:childTnLst>
                </p:cTn>
              </p:par>
            </p:tnLst>
          </p:tmpl>
        </p:tmplLst>
      </p:bldP>
      <p:bldP spid="18" grpId="0" animBg="1">
        <p:tmplLst>
          <p:tmpl>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250"/>
                        <p:tgtEl>
                          <p:spTgt spid="18"/>
                        </p:tgtEl>
                      </p:cBhvr>
                    </p:animEffect>
                  </p:childTnLst>
                </p:cTn>
              </p:par>
            </p:tnLst>
          </p:tmpl>
        </p:tmplLst>
      </p:bldP>
      <p:bldP spid="18" grpId="1" animBg="1">
        <p:tmplLst>
          <p:tmpl>
            <p:tnLst>
              <p:par>
                <p:cTn presetID="42" presetClass="path" presetSubtype="0" decel="100000" fill="hold" nodeType="withEffect">
                  <p:stCondLst>
                    <p:cond delay="250"/>
                  </p:stCondLst>
                  <p:childTnLst>
                    <p:animMotion origin="layout" path="M 2.70833E-6 0.03889 L 2.70833E-6 3.7037E-7 " pathEditMode="relative" rAng="0" ptsTypes="AA">
                      <p:cBhvr>
                        <p:cTn dur="500" fill="hold"/>
                        <p:tgtEl>
                          <p:spTgt spid="18"/>
                        </p:tgtEl>
                        <p:attrNameLst>
                          <p:attrName>ppt_x</p:attrName>
                          <p:attrName>ppt_y</p:attrName>
                        </p:attrNameLst>
                      </p:cBhvr>
                      <p:rCtr x="0" y="-1944"/>
                    </p:animMotion>
                  </p:childTnLst>
                </p:cTn>
              </p:par>
            </p:tnLst>
          </p:tmpl>
        </p:tmplLst>
      </p:bldP>
      <p:bldP spid="19" grpId="0" animBg="1">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250"/>
                        <p:tgtEl>
                          <p:spTgt spid="19"/>
                        </p:tgtEl>
                      </p:cBhvr>
                    </p:animEffect>
                  </p:childTnLst>
                </p:cTn>
              </p:par>
            </p:tnLst>
          </p:tmpl>
        </p:tmplLst>
      </p:bldP>
      <p:bldP spid="19" grpId="1" animBg="1">
        <p:tmplLst>
          <p:tmpl>
            <p:tnLst>
              <p:par>
                <p:cTn presetID="42" presetClass="path" presetSubtype="0" decel="100000" fill="hold" nodeType="withEffect">
                  <p:stCondLst>
                    <p:cond delay="500"/>
                  </p:stCondLst>
                  <p:childTnLst>
                    <p:animMotion origin="layout" path="M -2.5E-6 0.03889 L -2.5E-6 3.7037E-7 " pathEditMode="relative" rAng="0" ptsTypes="AA">
                      <p:cBhvr>
                        <p:cTn dur="500" fill="hold"/>
                        <p:tgtEl>
                          <p:spTgt spid="19"/>
                        </p:tgtEl>
                        <p:attrNameLst>
                          <p:attrName>ppt_x</p:attrName>
                          <p:attrName>ppt_y</p:attrName>
                        </p:attrNameLst>
                      </p:cBhvr>
                      <p:rCtr x="0" y="-1944"/>
                    </p:animMotion>
                  </p:childTnLst>
                </p:cTn>
              </p:par>
            </p:tnLst>
          </p:tmpl>
        </p:tmplLst>
      </p:bldP>
      <p:bldP spid="20" grpId="0" animBg="1">
        <p:tmplLst>
          <p:tmpl>
            <p:tnLst>
              <p:par>
                <p:cTn presetID="10" presetClass="entr" presetSubtype="0"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 Points BG image">
    <p:bg>
      <p:bgPr>
        <a:solidFill>
          <a:srgbClr val="EFEFE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53BB7C-5BC8-F7EC-10E7-CB193AEE519A}"/>
              </a:ext>
            </a:extLst>
          </p:cNvPr>
          <p:cNvSpPr/>
          <p:nvPr userDrawn="1"/>
        </p:nvSpPr>
        <p:spPr>
          <a:xfrm>
            <a:off x="1387787" y="6127176"/>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E4A54D-0D60-6DED-7C91-74ACB1466EA6}"/>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outdoor, stone&#10;&#10;Description automatically generated">
            <a:extLst>
              <a:ext uri="{FF2B5EF4-FFF2-40B4-BE49-F238E27FC236}">
                <a16:creationId xmlns:a16="http://schemas.microsoft.com/office/drawing/2014/main" id="{7FCEEA23-CBD6-69E1-C766-ACD654AE98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338" y="1371600"/>
            <a:ext cx="12192000" cy="4397376"/>
          </a:xfrm>
          <a:prstGeom prst="rect">
            <a:avLst/>
          </a:prstGeom>
        </p:spPr>
      </p:pic>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p:txBody>
          <a:bodyPr/>
          <a:lstStyle/>
          <a:p>
            <a:fld id="{CEC233DD-AA00-48F4-A1FE-D5D1CA1A1852}" type="slidenum">
              <a:rPr lang="en-GB" smtClean="0"/>
              <a:pPr/>
              <a:t>‹N°›</a:t>
            </a:fld>
            <a:endParaRPr lang="en-GB"/>
          </a:p>
        </p:txBody>
      </p:sp>
      <p:sp>
        <p:nvSpPr>
          <p:cNvPr id="9" name="TextBox 8">
            <a:extLst>
              <a:ext uri="{FF2B5EF4-FFF2-40B4-BE49-F238E27FC236}">
                <a16:creationId xmlns:a16="http://schemas.microsoft.com/office/drawing/2014/main" id="{BB8181FF-3A81-4E14-6A85-C29A1AE97039}"/>
              </a:ext>
            </a:extLst>
          </p:cNvPr>
          <p:cNvSpPr txBox="1"/>
          <p:nvPr userDrawn="1"/>
        </p:nvSpPr>
        <p:spPr>
          <a:xfrm>
            <a:off x="846204" y="2694004"/>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1</a:t>
            </a:r>
          </a:p>
        </p:txBody>
      </p:sp>
      <p:sp>
        <p:nvSpPr>
          <p:cNvPr id="10" name="TextBox 9">
            <a:extLst>
              <a:ext uri="{FF2B5EF4-FFF2-40B4-BE49-F238E27FC236}">
                <a16:creationId xmlns:a16="http://schemas.microsoft.com/office/drawing/2014/main" id="{1F9684DC-3E27-DD7F-F216-35C6F5E8AE14}"/>
              </a:ext>
            </a:extLst>
          </p:cNvPr>
          <p:cNvSpPr txBox="1"/>
          <p:nvPr userDrawn="1"/>
        </p:nvSpPr>
        <p:spPr>
          <a:xfrm>
            <a:off x="3061708" y="2694004"/>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2</a:t>
            </a:r>
          </a:p>
        </p:txBody>
      </p:sp>
      <p:sp>
        <p:nvSpPr>
          <p:cNvPr id="11" name="TextBox 10">
            <a:extLst>
              <a:ext uri="{FF2B5EF4-FFF2-40B4-BE49-F238E27FC236}">
                <a16:creationId xmlns:a16="http://schemas.microsoft.com/office/drawing/2014/main" id="{D7378202-CC2B-DE25-3AF0-5D399FDD8724}"/>
              </a:ext>
            </a:extLst>
          </p:cNvPr>
          <p:cNvSpPr txBox="1"/>
          <p:nvPr userDrawn="1"/>
        </p:nvSpPr>
        <p:spPr>
          <a:xfrm>
            <a:off x="5277212" y="2694004"/>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3</a:t>
            </a:r>
          </a:p>
        </p:txBody>
      </p:sp>
      <p:sp>
        <p:nvSpPr>
          <p:cNvPr id="27" name="Text Placeholder 13">
            <a:extLst>
              <a:ext uri="{FF2B5EF4-FFF2-40B4-BE49-F238E27FC236}">
                <a16:creationId xmlns:a16="http://schemas.microsoft.com/office/drawing/2014/main" id="{E7CD862D-0A39-EEE3-8E2C-F2B9D6DF766B}"/>
              </a:ext>
            </a:extLst>
          </p:cNvPr>
          <p:cNvSpPr>
            <a:spLocks noGrp="1"/>
          </p:cNvSpPr>
          <p:nvPr>
            <p:ph type="body" sz="quarter" idx="13" hasCustomPrompt="1"/>
          </p:nvPr>
        </p:nvSpPr>
        <p:spPr>
          <a:xfrm>
            <a:off x="580831"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28" name="Straight Connector 27">
            <a:extLst>
              <a:ext uri="{FF2B5EF4-FFF2-40B4-BE49-F238E27FC236}">
                <a16:creationId xmlns:a16="http://schemas.microsoft.com/office/drawing/2014/main" id="{75C0A7D8-8589-7F16-571B-843EEC63210A}"/>
              </a:ext>
            </a:extLst>
          </p:cNvPr>
          <p:cNvCxnSpPr>
            <a:cxnSpLocks/>
          </p:cNvCxnSpPr>
          <p:nvPr userDrawn="1"/>
        </p:nvCxnSpPr>
        <p:spPr>
          <a:xfrm>
            <a:off x="1126607" y="527200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 Placeholder 13">
            <a:extLst>
              <a:ext uri="{FF2B5EF4-FFF2-40B4-BE49-F238E27FC236}">
                <a16:creationId xmlns:a16="http://schemas.microsoft.com/office/drawing/2014/main" id="{EEFDB473-1514-DD71-8ABC-8D6B7214818C}"/>
              </a:ext>
            </a:extLst>
          </p:cNvPr>
          <p:cNvSpPr>
            <a:spLocks noGrp="1"/>
          </p:cNvSpPr>
          <p:nvPr>
            <p:ph type="body" sz="quarter" idx="14" hasCustomPrompt="1"/>
          </p:nvPr>
        </p:nvSpPr>
        <p:spPr>
          <a:xfrm>
            <a:off x="2809484"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30" name="Straight Connector 29">
            <a:extLst>
              <a:ext uri="{FF2B5EF4-FFF2-40B4-BE49-F238E27FC236}">
                <a16:creationId xmlns:a16="http://schemas.microsoft.com/office/drawing/2014/main" id="{FFB8CB9E-7FA8-61D5-CD9B-40F116F55B37}"/>
              </a:ext>
            </a:extLst>
          </p:cNvPr>
          <p:cNvCxnSpPr>
            <a:cxnSpLocks/>
          </p:cNvCxnSpPr>
          <p:nvPr userDrawn="1"/>
        </p:nvCxnSpPr>
        <p:spPr>
          <a:xfrm>
            <a:off x="3355260" y="527200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ext Placeholder 13">
            <a:extLst>
              <a:ext uri="{FF2B5EF4-FFF2-40B4-BE49-F238E27FC236}">
                <a16:creationId xmlns:a16="http://schemas.microsoft.com/office/drawing/2014/main" id="{06DDC8CF-18C5-726A-2DAD-38A1571C6E8D}"/>
              </a:ext>
            </a:extLst>
          </p:cNvPr>
          <p:cNvSpPr>
            <a:spLocks noGrp="1"/>
          </p:cNvSpPr>
          <p:nvPr>
            <p:ph type="body" sz="quarter" idx="15" hasCustomPrompt="1"/>
          </p:nvPr>
        </p:nvSpPr>
        <p:spPr>
          <a:xfrm>
            <a:off x="5038137"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32" name="Straight Connector 31">
            <a:extLst>
              <a:ext uri="{FF2B5EF4-FFF2-40B4-BE49-F238E27FC236}">
                <a16:creationId xmlns:a16="http://schemas.microsoft.com/office/drawing/2014/main" id="{CCE9336C-0894-CFA5-F846-4E0EE8542132}"/>
              </a:ext>
            </a:extLst>
          </p:cNvPr>
          <p:cNvCxnSpPr>
            <a:cxnSpLocks/>
          </p:cNvCxnSpPr>
          <p:nvPr userDrawn="1"/>
        </p:nvCxnSpPr>
        <p:spPr>
          <a:xfrm>
            <a:off x="5583914" y="527200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3">
            <a:extLst>
              <a:ext uri="{FF2B5EF4-FFF2-40B4-BE49-F238E27FC236}">
                <a16:creationId xmlns:a16="http://schemas.microsoft.com/office/drawing/2014/main" id="{7877808D-BDAB-D6F5-CC3A-F6769B47E69C}"/>
              </a:ext>
            </a:extLst>
          </p:cNvPr>
          <p:cNvSpPr>
            <a:spLocks noGrp="1"/>
          </p:cNvSpPr>
          <p:nvPr>
            <p:ph type="body" sz="quarter" idx="16" hasCustomPrompt="1"/>
          </p:nvPr>
        </p:nvSpPr>
        <p:spPr>
          <a:xfrm>
            <a:off x="7266791"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17" name="Straight Connector 16">
            <a:extLst>
              <a:ext uri="{FF2B5EF4-FFF2-40B4-BE49-F238E27FC236}">
                <a16:creationId xmlns:a16="http://schemas.microsoft.com/office/drawing/2014/main" id="{6FE52CD2-9427-9380-4CBA-B9F267210E11}"/>
              </a:ext>
            </a:extLst>
          </p:cNvPr>
          <p:cNvCxnSpPr>
            <a:cxnSpLocks/>
          </p:cNvCxnSpPr>
          <p:nvPr userDrawn="1"/>
        </p:nvCxnSpPr>
        <p:spPr>
          <a:xfrm>
            <a:off x="7812568" y="527200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B19609-42A9-E4E0-12B0-8796F7D8B384}"/>
              </a:ext>
            </a:extLst>
          </p:cNvPr>
          <p:cNvSpPr txBox="1"/>
          <p:nvPr userDrawn="1"/>
        </p:nvSpPr>
        <p:spPr>
          <a:xfrm>
            <a:off x="7492716" y="2694004"/>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4</a:t>
            </a:r>
          </a:p>
        </p:txBody>
      </p:sp>
      <p:sp>
        <p:nvSpPr>
          <p:cNvPr id="20" name="Text Placeholder 13">
            <a:extLst>
              <a:ext uri="{FF2B5EF4-FFF2-40B4-BE49-F238E27FC236}">
                <a16:creationId xmlns:a16="http://schemas.microsoft.com/office/drawing/2014/main" id="{23C6AA59-CB16-5C0C-2F36-55DCC56B6F16}"/>
              </a:ext>
            </a:extLst>
          </p:cNvPr>
          <p:cNvSpPr>
            <a:spLocks noGrp="1"/>
          </p:cNvSpPr>
          <p:nvPr>
            <p:ph type="body" sz="quarter" idx="18" hasCustomPrompt="1"/>
          </p:nvPr>
        </p:nvSpPr>
        <p:spPr>
          <a:xfrm>
            <a:off x="9495445"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22" name="Straight Connector 21">
            <a:extLst>
              <a:ext uri="{FF2B5EF4-FFF2-40B4-BE49-F238E27FC236}">
                <a16:creationId xmlns:a16="http://schemas.microsoft.com/office/drawing/2014/main" id="{CBC32318-E310-2C37-F4D0-6BBF1323D2B6}"/>
              </a:ext>
            </a:extLst>
          </p:cNvPr>
          <p:cNvCxnSpPr>
            <a:cxnSpLocks/>
          </p:cNvCxnSpPr>
          <p:nvPr userDrawn="1"/>
        </p:nvCxnSpPr>
        <p:spPr>
          <a:xfrm>
            <a:off x="10041221" y="5272008"/>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B0E094-A6F0-E0B2-0BEF-AFD76D39591D}"/>
              </a:ext>
            </a:extLst>
          </p:cNvPr>
          <p:cNvSpPr txBox="1"/>
          <p:nvPr userDrawn="1"/>
        </p:nvSpPr>
        <p:spPr>
          <a:xfrm>
            <a:off x="9708219" y="2694004"/>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5</a:t>
            </a:r>
          </a:p>
        </p:txBody>
      </p:sp>
      <p:sp>
        <p:nvSpPr>
          <p:cNvPr id="5" name="Footer Placeholder 4">
            <a:extLst>
              <a:ext uri="{FF2B5EF4-FFF2-40B4-BE49-F238E27FC236}">
                <a16:creationId xmlns:a16="http://schemas.microsoft.com/office/drawing/2014/main" id="{4A601DF0-4408-2E74-7DBA-FC9CD915E36A}"/>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ED324C9D-FB25-BDC6-B41C-5101D24C217E}"/>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7" name="Rectangle 6">
            <a:extLst>
              <a:ext uri="{FF2B5EF4-FFF2-40B4-BE49-F238E27FC236}">
                <a16:creationId xmlns:a16="http://schemas.microsoft.com/office/drawing/2014/main" id="{426EDD8B-E12A-2775-3A55-EC888E26F400}"/>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D8150F-12E6-30ED-19F8-272BF53BD75B}"/>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3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0-#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4"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 Points BG image animated">
    <p:bg>
      <p:bgPr>
        <a:solidFill>
          <a:srgbClr val="EFEFE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53BB7C-5BC8-F7EC-10E7-CB193AEE519A}"/>
              </a:ext>
            </a:extLst>
          </p:cNvPr>
          <p:cNvSpPr/>
          <p:nvPr userDrawn="1"/>
        </p:nvSpPr>
        <p:spPr>
          <a:xfrm>
            <a:off x="1387787" y="6127176"/>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E4A54D-0D60-6DED-7C91-74ACB1466EA6}"/>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outdoor, stone&#10;&#10;Description automatically generated">
            <a:extLst>
              <a:ext uri="{FF2B5EF4-FFF2-40B4-BE49-F238E27FC236}">
                <a16:creationId xmlns:a16="http://schemas.microsoft.com/office/drawing/2014/main" id="{7FCEEA23-CBD6-69E1-C766-ACD654AE98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338" y="1371600"/>
            <a:ext cx="12192000" cy="4397376"/>
          </a:xfrm>
          <a:prstGeom prst="rect">
            <a:avLst/>
          </a:prstGeom>
        </p:spPr>
      </p:pic>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p:txBody>
          <a:bodyPr/>
          <a:lstStyle/>
          <a:p>
            <a:fld id="{CEC233DD-AA00-48F4-A1FE-D5D1CA1A1852}" type="slidenum">
              <a:rPr lang="en-GB" smtClean="0"/>
              <a:pPr/>
              <a:t>‹N°›</a:t>
            </a:fld>
            <a:endParaRPr lang="en-GB"/>
          </a:p>
        </p:txBody>
      </p:sp>
      <p:sp>
        <p:nvSpPr>
          <p:cNvPr id="27" name="Text Placeholder 13">
            <a:extLst>
              <a:ext uri="{FF2B5EF4-FFF2-40B4-BE49-F238E27FC236}">
                <a16:creationId xmlns:a16="http://schemas.microsoft.com/office/drawing/2014/main" id="{E7CD862D-0A39-EEE3-8E2C-F2B9D6DF766B}"/>
              </a:ext>
            </a:extLst>
          </p:cNvPr>
          <p:cNvSpPr>
            <a:spLocks noGrp="1"/>
          </p:cNvSpPr>
          <p:nvPr>
            <p:ph type="body" sz="quarter" idx="13" hasCustomPrompt="1"/>
          </p:nvPr>
        </p:nvSpPr>
        <p:spPr>
          <a:xfrm>
            <a:off x="580831"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9" name="Text Placeholder 13">
            <a:extLst>
              <a:ext uri="{FF2B5EF4-FFF2-40B4-BE49-F238E27FC236}">
                <a16:creationId xmlns:a16="http://schemas.microsoft.com/office/drawing/2014/main" id="{EEFDB473-1514-DD71-8ABC-8D6B7214818C}"/>
              </a:ext>
            </a:extLst>
          </p:cNvPr>
          <p:cNvSpPr>
            <a:spLocks noGrp="1"/>
          </p:cNvSpPr>
          <p:nvPr>
            <p:ph type="body" sz="quarter" idx="14" hasCustomPrompt="1"/>
          </p:nvPr>
        </p:nvSpPr>
        <p:spPr>
          <a:xfrm>
            <a:off x="2809484"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31" name="Text Placeholder 13">
            <a:extLst>
              <a:ext uri="{FF2B5EF4-FFF2-40B4-BE49-F238E27FC236}">
                <a16:creationId xmlns:a16="http://schemas.microsoft.com/office/drawing/2014/main" id="{06DDC8CF-18C5-726A-2DAD-38A1571C6E8D}"/>
              </a:ext>
            </a:extLst>
          </p:cNvPr>
          <p:cNvSpPr>
            <a:spLocks noGrp="1"/>
          </p:cNvSpPr>
          <p:nvPr>
            <p:ph type="body" sz="quarter" idx="15" hasCustomPrompt="1"/>
          </p:nvPr>
        </p:nvSpPr>
        <p:spPr>
          <a:xfrm>
            <a:off x="5038137"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16" name="Text Placeholder 13">
            <a:extLst>
              <a:ext uri="{FF2B5EF4-FFF2-40B4-BE49-F238E27FC236}">
                <a16:creationId xmlns:a16="http://schemas.microsoft.com/office/drawing/2014/main" id="{7877808D-BDAB-D6F5-CC3A-F6769B47E69C}"/>
              </a:ext>
            </a:extLst>
          </p:cNvPr>
          <p:cNvSpPr>
            <a:spLocks noGrp="1"/>
          </p:cNvSpPr>
          <p:nvPr>
            <p:ph type="body" sz="quarter" idx="16" hasCustomPrompt="1"/>
          </p:nvPr>
        </p:nvSpPr>
        <p:spPr>
          <a:xfrm>
            <a:off x="7266791"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0" name="Text Placeholder 13">
            <a:extLst>
              <a:ext uri="{FF2B5EF4-FFF2-40B4-BE49-F238E27FC236}">
                <a16:creationId xmlns:a16="http://schemas.microsoft.com/office/drawing/2014/main" id="{23C6AA59-CB16-5C0C-2F36-55DCC56B6F16}"/>
              </a:ext>
            </a:extLst>
          </p:cNvPr>
          <p:cNvSpPr>
            <a:spLocks noGrp="1"/>
          </p:cNvSpPr>
          <p:nvPr>
            <p:ph type="body" sz="quarter" idx="18" hasCustomPrompt="1"/>
          </p:nvPr>
        </p:nvSpPr>
        <p:spPr>
          <a:xfrm>
            <a:off x="9495445" y="4084453"/>
            <a:ext cx="212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5" name="Footer Placeholder 4">
            <a:extLst>
              <a:ext uri="{FF2B5EF4-FFF2-40B4-BE49-F238E27FC236}">
                <a16:creationId xmlns:a16="http://schemas.microsoft.com/office/drawing/2014/main" id="{4A601DF0-4408-2E74-7DBA-FC9CD915E36A}"/>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ED324C9D-FB25-BDC6-B41C-5101D24C217E}"/>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7" name="Rectangle 6">
            <a:extLst>
              <a:ext uri="{FF2B5EF4-FFF2-40B4-BE49-F238E27FC236}">
                <a16:creationId xmlns:a16="http://schemas.microsoft.com/office/drawing/2014/main" id="{426EDD8B-E12A-2775-3A55-EC888E26F400}"/>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D8150F-12E6-30ED-19F8-272BF53BD75B}"/>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6">
            <a:extLst>
              <a:ext uri="{FF2B5EF4-FFF2-40B4-BE49-F238E27FC236}">
                <a16:creationId xmlns:a16="http://schemas.microsoft.com/office/drawing/2014/main" id="{F8FD4271-DB88-CCD9-EC0D-2F4B6292631C}"/>
              </a:ext>
            </a:extLst>
          </p:cNvPr>
          <p:cNvSpPr>
            <a:spLocks noGrp="1"/>
          </p:cNvSpPr>
          <p:nvPr>
            <p:ph type="body" sz="quarter" idx="17"/>
          </p:nvPr>
        </p:nvSpPr>
        <p:spPr>
          <a:xfrm>
            <a:off x="571800" y="3308615"/>
            <a:ext cx="212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6">
            <a:extLst>
              <a:ext uri="{FF2B5EF4-FFF2-40B4-BE49-F238E27FC236}">
                <a16:creationId xmlns:a16="http://schemas.microsoft.com/office/drawing/2014/main" id="{2826D61E-5482-D6E6-61A8-7FB88E380ACC}"/>
              </a:ext>
            </a:extLst>
          </p:cNvPr>
          <p:cNvSpPr>
            <a:spLocks noGrp="1"/>
          </p:cNvSpPr>
          <p:nvPr>
            <p:ph type="body" sz="quarter" idx="19"/>
          </p:nvPr>
        </p:nvSpPr>
        <p:spPr>
          <a:xfrm>
            <a:off x="2802711" y="3308615"/>
            <a:ext cx="212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6">
            <a:extLst>
              <a:ext uri="{FF2B5EF4-FFF2-40B4-BE49-F238E27FC236}">
                <a16:creationId xmlns:a16="http://schemas.microsoft.com/office/drawing/2014/main" id="{2D3D6C83-040F-15CA-3749-F7630EB430D8}"/>
              </a:ext>
            </a:extLst>
          </p:cNvPr>
          <p:cNvSpPr>
            <a:spLocks noGrp="1"/>
          </p:cNvSpPr>
          <p:nvPr>
            <p:ph type="body" sz="quarter" idx="20"/>
          </p:nvPr>
        </p:nvSpPr>
        <p:spPr>
          <a:xfrm>
            <a:off x="5033622" y="3308615"/>
            <a:ext cx="212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6">
            <a:extLst>
              <a:ext uri="{FF2B5EF4-FFF2-40B4-BE49-F238E27FC236}">
                <a16:creationId xmlns:a16="http://schemas.microsoft.com/office/drawing/2014/main" id="{DA5A556E-8593-B6DA-BA93-899DA9BC7EFC}"/>
              </a:ext>
            </a:extLst>
          </p:cNvPr>
          <p:cNvSpPr>
            <a:spLocks noGrp="1"/>
          </p:cNvSpPr>
          <p:nvPr>
            <p:ph type="body" sz="quarter" idx="21"/>
          </p:nvPr>
        </p:nvSpPr>
        <p:spPr>
          <a:xfrm>
            <a:off x="7264533" y="3308615"/>
            <a:ext cx="212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6">
            <a:extLst>
              <a:ext uri="{FF2B5EF4-FFF2-40B4-BE49-F238E27FC236}">
                <a16:creationId xmlns:a16="http://schemas.microsoft.com/office/drawing/2014/main" id="{F85B2FCF-6780-C019-46F0-1E0F1E7EEFC8}"/>
              </a:ext>
            </a:extLst>
          </p:cNvPr>
          <p:cNvSpPr>
            <a:spLocks noGrp="1"/>
          </p:cNvSpPr>
          <p:nvPr>
            <p:ph type="body" sz="quarter" idx="22"/>
          </p:nvPr>
        </p:nvSpPr>
        <p:spPr>
          <a:xfrm>
            <a:off x="9495445" y="3308615"/>
            <a:ext cx="212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08950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0-#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par>
                                <p:cTn id="24" presetID="42" presetClass="path" presetSubtype="0" decel="100000" fill="hold" grpId="1" nodeType="withEffect">
                                  <p:stCondLst>
                                    <p:cond delay="0"/>
                                  </p:stCondLst>
                                  <p:childTnLst>
                                    <p:animMotion origin="layout" path="M -3.75E-6 -0.03472 L -3.75E-6 1.85185E-6 " pathEditMode="relative" rAng="0" ptsTypes="AA">
                                      <p:cBhvr>
                                        <p:cTn id="25" dur="500" fill="hold"/>
                                        <p:tgtEl>
                                          <p:spTgt spid="27"/>
                                        </p:tgtEl>
                                        <p:attrNameLst>
                                          <p:attrName>ppt_x</p:attrName>
                                          <p:attrName>ppt_y</p:attrName>
                                        </p:attrNameLst>
                                      </p:cBhvr>
                                      <p:rCtr x="0" y="1736"/>
                                    </p:animMotion>
                                  </p:childTnLst>
                                </p:cTn>
                              </p:par>
                              <p:par>
                                <p:cTn id="26" presetID="10" presetClass="entr" presetSubtype="0" fill="hold" grpId="0" nodeType="withEffect">
                                  <p:stCondLst>
                                    <p:cond delay="2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50"/>
                                        <p:tgtEl>
                                          <p:spTgt spid="29"/>
                                        </p:tgtEl>
                                      </p:cBhvr>
                                    </p:animEffect>
                                  </p:childTnLst>
                                </p:cTn>
                              </p:par>
                              <p:par>
                                <p:cTn id="29" presetID="42" presetClass="path" presetSubtype="0" decel="100000" fill="hold" grpId="1" nodeType="withEffect">
                                  <p:stCondLst>
                                    <p:cond delay="250"/>
                                  </p:stCondLst>
                                  <p:childTnLst>
                                    <p:animMotion origin="layout" path="M -3.75E-6 -0.03472 L -3.75E-6 1.85185E-6 " pathEditMode="relative" rAng="0" ptsTypes="AA">
                                      <p:cBhvr>
                                        <p:cTn id="30" dur="500" fill="hold"/>
                                        <p:tgtEl>
                                          <p:spTgt spid="29"/>
                                        </p:tgtEl>
                                        <p:attrNameLst>
                                          <p:attrName>ppt_x</p:attrName>
                                          <p:attrName>ppt_y</p:attrName>
                                        </p:attrNameLst>
                                      </p:cBhvr>
                                      <p:rCtr x="0" y="1736"/>
                                    </p:animMotion>
                                  </p:childTnLst>
                                </p:cTn>
                              </p:par>
                              <p:par>
                                <p:cTn id="31" presetID="10" presetClass="entr" presetSubtype="0" fill="hold" grpId="0" nodeType="withEffect">
                                  <p:stCondLst>
                                    <p:cond delay="50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250"/>
                                        <p:tgtEl>
                                          <p:spTgt spid="31"/>
                                        </p:tgtEl>
                                      </p:cBhvr>
                                    </p:animEffect>
                                  </p:childTnLst>
                                </p:cTn>
                              </p:par>
                              <p:par>
                                <p:cTn id="34" presetID="42" presetClass="path" presetSubtype="0" decel="100000" fill="hold" grpId="1" nodeType="withEffect">
                                  <p:stCondLst>
                                    <p:cond delay="500"/>
                                  </p:stCondLst>
                                  <p:childTnLst>
                                    <p:animMotion origin="layout" path="M -3.75E-6 -0.03472 L -3.75E-6 1.85185E-6 " pathEditMode="relative" rAng="0" ptsTypes="AA">
                                      <p:cBhvr>
                                        <p:cTn id="35" dur="500" fill="hold"/>
                                        <p:tgtEl>
                                          <p:spTgt spid="31"/>
                                        </p:tgtEl>
                                        <p:attrNameLst>
                                          <p:attrName>ppt_x</p:attrName>
                                          <p:attrName>ppt_y</p:attrName>
                                        </p:attrNameLst>
                                      </p:cBhvr>
                                      <p:rCtr x="0" y="1736"/>
                                    </p:animMotion>
                                  </p:childTnLst>
                                </p:cTn>
                              </p:par>
                              <p:par>
                                <p:cTn id="36" presetID="10" presetClass="entr" presetSubtype="0" fill="hold" grpId="0" nodeType="withEffect">
                                  <p:stCondLst>
                                    <p:cond delay="75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250"/>
                                        <p:tgtEl>
                                          <p:spTgt spid="16"/>
                                        </p:tgtEl>
                                      </p:cBhvr>
                                    </p:animEffect>
                                  </p:childTnLst>
                                </p:cTn>
                              </p:par>
                              <p:par>
                                <p:cTn id="39" presetID="42" presetClass="path" presetSubtype="0" decel="100000" fill="hold" grpId="1" nodeType="withEffect">
                                  <p:stCondLst>
                                    <p:cond delay="750"/>
                                  </p:stCondLst>
                                  <p:childTnLst>
                                    <p:animMotion origin="layout" path="M -3.75E-6 -0.03472 L -3.75E-6 1.85185E-6 " pathEditMode="relative" rAng="0" ptsTypes="AA">
                                      <p:cBhvr>
                                        <p:cTn id="40" dur="500" fill="hold"/>
                                        <p:tgtEl>
                                          <p:spTgt spid="16"/>
                                        </p:tgtEl>
                                        <p:attrNameLst>
                                          <p:attrName>ppt_x</p:attrName>
                                          <p:attrName>ppt_y</p:attrName>
                                        </p:attrNameLst>
                                      </p:cBhvr>
                                      <p:rCtr x="0" y="1736"/>
                                    </p:animMotion>
                                  </p:childTnLst>
                                </p:cTn>
                              </p:par>
                              <p:par>
                                <p:cTn id="41" presetID="10" presetClass="entr" presetSubtype="0" fill="hold" grpId="0" nodeType="withEffect">
                                  <p:stCondLst>
                                    <p:cond delay="10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50"/>
                                        <p:tgtEl>
                                          <p:spTgt spid="20"/>
                                        </p:tgtEl>
                                      </p:cBhvr>
                                    </p:animEffect>
                                  </p:childTnLst>
                                </p:cTn>
                              </p:par>
                              <p:par>
                                <p:cTn id="44" presetID="42" presetClass="path" presetSubtype="0" decel="100000" fill="hold" grpId="1" nodeType="withEffect">
                                  <p:stCondLst>
                                    <p:cond delay="1000"/>
                                  </p:stCondLst>
                                  <p:childTnLst>
                                    <p:animMotion origin="layout" path="M -3.75E-6 -0.03472 L -3.75E-6 1.85185E-6 " pathEditMode="relative" rAng="0" ptsTypes="AA">
                                      <p:cBhvr>
                                        <p:cTn id="45" dur="500" fill="hold"/>
                                        <p:tgtEl>
                                          <p:spTgt spid="20"/>
                                        </p:tgtEl>
                                        <p:attrNameLst>
                                          <p:attrName>ppt_x</p:attrName>
                                          <p:attrName>ppt_y</p:attrName>
                                        </p:attrNameLst>
                                      </p:cBhvr>
                                      <p:rCtr x="0" y="1736"/>
                                    </p:animMotion>
                                  </p:childTnLst>
                                </p:cTn>
                              </p:par>
                              <p:par>
                                <p:cTn id="46" presetID="10"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childTnLst>
                                </p:cTn>
                              </p:par>
                              <p:par>
                                <p:cTn id="49" presetID="42" presetClass="path" presetSubtype="0" decel="100000" fill="hold" grpId="1" nodeType="withEffect">
                                  <p:stCondLst>
                                    <p:cond delay="0"/>
                                  </p:stCondLst>
                                  <p:childTnLst>
                                    <p:animMotion origin="layout" path="M -4.375E-6 0.03889 L -4.375E-6 3.7037E-7 " pathEditMode="relative" rAng="0" ptsTypes="AA">
                                      <p:cBhvr>
                                        <p:cTn id="50" dur="500" fill="hold"/>
                                        <p:tgtEl>
                                          <p:spTgt spid="12"/>
                                        </p:tgtEl>
                                        <p:attrNameLst>
                                          <p:attrName>ppt_x</p:attrName>
                                          <p:attrName>ppt_y</p:attrName>
                                        </p:attrNameLst>
                                      </p:cBhvr>
                                      <p:rCtr x="0" y="-1944"/>
                                    </p:animMotion>
                                  </p:childTnLst>
                                </p:cTn>
                              </p:par>
                              <p:par>
                                <p:cTn id="51" presetID="10" presetClass="entr" presetSubtype="0" fill="hold" grpId="0" nodeType="withEffect">
                                  <p:stCondLst>
                                    <p:cond delay="25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50"/>
                                        <p:tgtEl>
                                          <p:spTgt spid="15"/>
                                        </p:tgtEl>
                                      </p:cBhvr>
                                    </p:animEffect>
                                  </p:childTnLst>
                                </p:cTn>
                              </p:par>
                              <p:par>
                                <p:cTn id="54" presetID="42" presetClass="path" presetSubtype="0" decel="100000" fill="hold" grpId="1" nodeType="withEffect">
                                  <p:stCondLst>
                                    <p:cond delay="250"/>
                                  </p:stCondLst>
                                  <p:childTnLst>
                                    <p:animMotion origin="layout" path="M 2.91667E-6 0.03889 L 2.91667E-6 3.7037E-7 " pathEditMode="relative" rAng="0" ptsTypes="AA">
                                      <p:cBhvr>
                                        <p:cTn id="55" dur="500" fill="hold"/>
                                        <p:tgtEl>
                                          <p:spTgt spid="15"/>
                                        </p:tgtEl>
                                        <p:attrNameLst>
                                          <p:attrName>ppt_x</p:attrName>
                                          <p:attrName>ppt_y</p:attrName>
                                        </p:attrNameLst>
                                      </p:cBhvr>
                                      <p:rCtr x="0" y="-1944"/>
                                    </p:animMotion>
                                  </p:childTnLst>
                                </p:cTn>
                              </p:par>
                              <p:par>
                                <p:cTn id="56" presetID="10" presetClass="entr" presetSubtype="0" fill="hold" grpId="0" nodeType="withEffect">
                                  <p:stCondLst>
                                    <p:cond delay="50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250"/>
                                        <p:tgtEl>
                                          <p:spTgt spid="18"/>
                                        </p:tgtEl>
                                      </p:cBhvr>
                                    </p:animEffect>
                                  </p:childTnLst>
                                </p:cTn>
                              </p:par>
                              <p:par>
                                <p:cTn id="59" presetID="42" presetClass="path" presetSubtype="0" decel="100000" fill="hold" grpId="1" nodeType="withEffect">
                                  <p:stCondLst>
                                    <p:cond delay="500"/>
                                  </p:stCondLst>
                                  <p:childTnLst>
                                    <p:animMotion origin="layout" path="M 0 0.03889 L 0 3.7037E-7 " pathEditMode="relative" rAng="0" ptsTypes="AA">
                                      <p:cBhvr>
                                        <p:cTn id="60" dur="500" fill="hold"/>
                                        <p:tgtEl>
                                          <p:spTgt spid="18"/>
                                        </p:tgtEl>
                                        <p:attrNameLst>
                                          <p:attrName>ppt_x</p:attrName>
                                          <p:attrName>ppt_y</p:attrName>
                                        </p:attrNameLst>
                                      </p:cBhvr>
                                      <p:rCtr x="0" y="-1944"/>
                                    </p:animMotion>
                                  </p:childTnLst>
                                </p:cTn>
                              </p:par>
                              <p:par>
                                <p:cTn id="61" presetID="10" presetClass="entr" presetSubtype="0" fill="hold" grpId="0" nodeType="withEffect">
                                  <p:stCondLst>
                                    <p:cond delay="75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250"/>
                                        <p:tgtEl>
                                          <p:spTgt spid="19"/>
                                        </p:tgtEl>
                                      </p:cBhvr>
                                    </p:animEffect>
                                  </p:childTnLst>
                                </p:cTn>
                              </p:par>
                              <p:par>
                                <p:cTn id="64" presetID="42" presetClass="path" presetSubtype="0" decel="100000" fill="hold" grpId="1" nodeType="withEffect">
                                  <p:stCondLst>
                                    <p:cond delay="750"/>
                                  </p:stCondLst>
                                  <p:childTnLst>
                                    <p:animMotion origin="layout" path="M -2.70833E-6 0.03889 L -2.70833E-6 3.7037E-7 " pathEditMode="relative" rAng="0" ptsTypes="AA">
                                      <p:cBhvr>
                                        <p:cTn id="65" dur="500" fill="hold"/>
                                        <p:tgtEl>
                                          <p:spTgt spid="19"/>
                                        </p:tgtEl>
                                        <p:attrNameLst>
                                          <p:attrName>ppt_x</p:attrName>
                                          <p:attrName>ppt_y</p:attrName>
                                        </p:attrNameLst>
                                      </p:cBhvr>
                                      <p:rCtr x="0" y="-1944"/>
                                    </p:animMotion>
                                  </p:childTnLst>
                                </p:cTn>
                              </p:par>
                              <p:par>
                                <p:cTn id="66" presetID="10" presetClass="entr" presetSubtype="0" fill="hold" grpId="0" nodeType="withEffect">
                                  <p:stCondLst>
                                    <p:cond delay="100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250"/>
                                        <p:tgtEl>
                                          <p:spTgt spid="24"/>
                                        </p:tgtEl>
                                      </p:cBhvr>
                                    </p:animEffect>
                                  </p:childTnLst>
                                </p:cTn>
                              </p:par>
                              <p:par>
                                <p:cTn id="69" presetID="42" presetClass="path" presetSubtype="0" decel="100000" fill="hold" grpId="1" nodeType="withEffect">
                                  <p:stCondLst>
                                    <p:cond delay="1000"/>
                                  </p:stCondLst>
                                  <p:childTnLst>
                                    <p:animMotion origin="layout" path="M 0 0.03889 L 0 -2.22222E-6 " pathEditMode="relative" rAng="0" ptsTypes="AA">
                                      <p:cBhvr>
                                        <p:cTn id="70"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bldP spid="29" grpId="0" animBg="1">
        <p:tmplLst>
          <p:tmpl>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250"/>
                  </p:stCondLst>
                  <p:childTnLst>
                    <p:animMotion origin="layout" path="M -3.75E-6 -0.03472 L -3.75E-6 1.85185E-6 " pathEditMode="relative" rAng="0" ptsTypes="AA">
                      <p:cBhvr>
                        <p:cTn dur="500" fill="hold"/>
                        <p:tgtEl>
                          <p:spTgt spid="29"/>
                        </p:tgtEl>
                        <p:attrNameLst>
                          <p:attrName>ppt_x</p:attrName>
                          <p:attrName>ppt_y</p:attrName>
                        </p:attrNameLst>
                      </p:cBhvr>
                      <p:rCtr x="0" y="1736"/>
                    </p:animMotion>
                  </p:childTnLst>
                </p:cTn>
              </p:par>
            </p:tnLst>
          </p:tmpl>
        </p:tmplLst>
      </p:bldP>
      <p:bldP spid="31" grpId="0" animBg="1">
        <p:tmplLst>
          <p:tmpl>
            <p:tnLst>
              <p:par>
                <p:cTn presetID="10" presetClass="entr" presetSubtype="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500"/>
                  </p:stCondLst>
                  <p:childTnLst>
                    <p:animMotion origin="layout" path="M -3.75E-6 -0.03472 L -3.75E-6 1.85185E-6 " pathEditMode="relative" rAng="0" ptsTypes="AA">
                      <p:cBhvr>
                        <p:cTn dur="500" fill="hold"/>
                        <p:tgtEl>
                          <p:spTgt spid="31"/>
                        </p:tgtEl>
                        <p:attrNameLst>
                          <p:attrName>ppt_x</p:attrName>
                          <p:attrName>ppt_y</p:attrName>
                        </p:attrNameLst>
                      </p:cBhvr>
                      <p:rCtr x="0" y="1736"/>
                    </p:animMotion>
                  </p:childTnLst>
                </p:cTn>
              </p:par>
            </p:tnLst>
          </p:tmpl>
        </p:tmplLst>
      </p:bldP>
      <p:bldP spid="16" grpId="0"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250"/>
                        <p:tgtEl>
                          <p:spTgt spid="16"/>
                        </p:tgtEl>
                      </p:cBhvr>
                    </p:animEffect>
                  </p:childTnLst>
                </p:cTn>
              </p:par>
            </p:tnLst>
          </p:tmpl>
        </p:tmplLst>
      </p:bldP>
      <p:bldP spid="16" grpId="1" animBg="1">
        <p:tmplLst>
          <p:tmpl>
            <p:tnLst>
              <p:par>
                <p:cTn presetID="42" presetClass="path" presetSubtype="0" decel="100000" fill="hold" nodeType="withEffect">
                  <p:stCondLst>
                    <p:cond delay="750"/>
                  </p:stCondLst>
                  <p:childTnLst>
                    <p:animMotion origin="layout" path="M -3.75E-6 -0.03472 L -3.75E-6 1.85185E-6 " pathEditMode="relative" rAng="0" ptsTypes="AA">
                      <p:cBhvr>
                        <p:cTn dur="500" fill="hold"/>
                        <p:tgtEl>
                          <p:spTgt spid="16"/>
                        </p:tgtEl>
                        <p:attrNameLst>
                          <p:attrName>ppt_x</p:attrName>
                          <p:attrName>ppt_y</p:attrName>
                        </p:attrNameLst>
                      </p:cBhvr>
                      <p:rCtr x="0" y="1736"/>
                    </p:animMotion>
                  </p:childTnLst>
                </p:cTn>
              </p:par>
            </p:tnLst>
          </p:tmpl>
        </p:tmplLst>
      </p:bldP>
      <p:bldP spid="20" grpId="0" animBg="1">
        <p:tmplLst>
          <p:tmpl>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animBg="1">
        <p:tmplLst>
          <p:tmpl>
            <p:tnLst>
              <p:par>
                <p:cTn presetID="42" presetClass="path" presetSubtype="0" decel="100000" fill="hold" nodeType="withEffect">
                  <p:stCondLst>
                    <p:cond delay="1000"/>
                  </p:stCondLst>
                  <p:childTnLst>
                    <p:animMotion origin="layout" path="M -3.75E-6 -0.03472 L -3.75E-6 1.85185E-6 " pathEditMode="relative" rAng="0" ptsTypes="AA">
                      <p:cBhvr>
                        <p:cTn dur="500" fill="hold"/>
                        <p:tgtEl>
                          <p:spTgt spid="20"/>
                        </p:tgtEl>
                        <p:attrNameLst>
                          <p:attrName>ppt_x</p:attrName>
                          <p:attrName>ppt_y</p:attrName>
                        </p:attrNameLst>
                      </p:cBhvr>
                      <p:rCtr x="0" y="1736"/>
                    </p:animMotion>
                  </p:childTnLst>
                </p:cTn>
              </p:par>
            </p:tnLst>
          </p:tmpl>
        </p:tmplLst>
      </p:bldP>
      <p:bldP spid="7" grpId="0" animBg="1"/>
      <p:bldP spid="14" grpId="0" animBg="1"/>
      <p:bldP spid="12" grpId="0"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50"/>
                        <p:tgtEl>
                          <p:spTgt spid="12"/>
                        </p:tgtEl>
                      </p:cBhvr>
                    </p:animEffect>
                  </p:childTnLst>
                </p:cTn>
              </p:par>
            </p:tnLst>
          </p:tmpl>
        </p:tmplLst>
      </p:bldP>
      <p:bldP spid="12" grpId="1" animBg="1">
        <p:tmplLst>
          <p:tmpl>
            <p:tnLst>
              <p:par>
                <p:cTn presetID="42" presetClass="path" presetSubtype="0" decel="100000" fill="hold" nodeType="withEffect">
                  <p:stCondLst>
                    <p:cond delay="0"/>
                  </p:stCondLst>
                  <p:childTnLst>
                    <p:animMotion origin="layout" path="M -4.375E-6 0.03889 L -4.375E-6 3.7037E-7 " pathEditMode="relative" rAng="0" ptsTypes="AA">
                      <p:cBhvr>
                        <p:cTn dur="500" fill="hold"/>
                        <p:tgtEl>
                          <p:spTgt spid="12"/>
                        </p:tgtEl>
                        <p:attrNameLst>
                          <p:attrName>ppt_x</p:attrName>
                          <p:attrName>ppt_y</p:attrName>
                        </p:attrNameLst>
                      </p:cBhvr>
                      <p:rCtr x="0" y="-1944"/>
                    </p:animMotion>
                  </p:childTnLst>
                </p:cTn>
              </p:par>
            </p:tnLst>
          </p:tmpl>
        </p:tmplLst>
      </p:bldP>
      <p:bldP spid="15" grpId="0" animBg="1">
        <p:tmplLst>
          <p:tmpl>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250"/>
                        <p:tgtEl>
                          <p:spTgt spid="15"/>
                        </p:tgtEl>
                      </p:cBhvr>
                    </p:animEffect>
                  </p:childTnLst>
                </p:cTn>
              </p:par>
            </p:tnLst>
          </p:tmpl>
        </p:tmplLst>
      </p:bldP>
      <p:bldP spid="15" grpId="1" animBg="1">
        <p:tmplLst>
          <p:tmpl>
            <p:tnLst>
              <p:par>
                <p:cTn presetID="42" presetClass="path" presetSubtype="0" decel="100000" fill="hold" nodeType="withEffect">
                  <p:stCondLst>
                    <p:cond delay="250"/>
                  </p:stCondLst>
                  <p:childTnLst>
                    <p:animMotion origin="layout" path="M 2.91667E-6 0.03889 L 2.91667E-6 3.7037E-7 " pathEditMode="relative" rAng="0" ptsTypes="AA">
                      <p:cBhvr>
                        <p:cTn dur="500" fill="hold"/>
                        <p:tgtEl>
                          <p:spTgt spid="15"/>
                        </p:tgtEl>
                        <p:attrNameLst>
                          <p:attrName>ppt_x</p:attrName>
                          <p:attrName>ppt_y</p:attrName>
                        </p:attrNameLst>
                      </p:cBhvr>
                      <p:rCtr x="0" y="-1944"/>
                    </p:animMotion>
                  </p:childTnLst>
                </p:cTn>
              </p:par>
            </p:tnLst>
          </p:tmpl>
        </p:tmplLst>
      </p:bldP>
      <p:bldP spid="18" grpId="0" animBg="1">
        <p:tmplLst>
          <p:tmpl>
            <p:tnLst>
              <p:par>
                <p:cTn presetID="10" presetClass="entr" presetSubtype="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fade">
                      <p:cBhvr>
                        <p:cTn dur="250"/>
                        <p:tgtEl>
                          <p:spTgt spid="18"/>
                        </p:tgtEl>
                      </p:cBhvr>
                    </p:animEffect>
                  </p:childTnLst>
                </p:cTn>
              </p:par>
            </p:tnLst>
          </p:tmpl>
        </p:tmplLst>
      </p:bldP>
      <p:bldP spid="18" grpId="1" animBg="1">
        <p:tmplLst>
          <p:tmpl>
            <p:tnLst>
              <p:par>
                <p:cTn presetID="42" presetClass="path" presetSubtype="0" decel="100000" fill="hold" nodeType="withEffect">
                  <p:stCondLst>
                    <p:cond delay="500"/>
                  </p:stCondLst>
                  <p:childTnLst>
                    <p:animMotion origin="layout" path="M 0 0.03889 L 0 3.7037E-7 " pathEditMode="relative" rAng="0" ptsTypes="AA">
                      <p:cBhvr>
                        <p:cTn dur="500" fill="hold"/>
                        <p:tgtEl>
                          <p:spTgt spid="18"/>
                        </p:tgtEl>
                        <p:attrNameLst>
                          <p:attrName>ppt_x</p:attrName>
                          <p:attrName>ppt_y</p:attrName>
                        </p:attrNameLst>
                      </p:cBhvr>
                      <p:rCtr x="0" y="-1944"/>
                    </p:animMotion>
                  </p:childTnLst>
                </p:cTn>
              </p:par>
            </p:tnLst>
          </p:tmpl>
        </p:tmplLst>
      </p:bldP>
      <p:bldP spid="19" grpId="0" animBg="1">
        <p:tmplLst>
          <p:tmpl>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250"/>
                        <p:tgtEl>
                          <p:spTgt spid="19"/>
                        </p:tgtEl>
                      </p:cBhvr>
                    </p:animEffect>
                  </p:childTnLst>
                </p:cTn>
              </p:par>
            </p:tnLst>
          </p:tmpl>
        </p:tmplLst>
      </p:bldP>
      <p:bldP spid="19" grpId="1" animBg="1">
        <p:tmplLst>
          <p:tmpl>
            <p:tnLst>
              <p:par>
                <p:cTn presetID="42" presetClass="path" presetSubtype="0" decel="100000" fill="hold" nodeType="withEffect">
                  <p:stCondLst>
                    <p:cond delay="750"/>
                  </p:stCondLst>
                  <p:childTnLst>
                    <p:animMotion origin="layout" path="M -2.70833E-6 0.03889 L -2.70833E-6 3.7037E-7 " pathEditMode="relative" rAng="0" ptsTypes="AA">
                      <p:cBhvr>
                        <p:cTn dur="500" fill="hold"/>
                        <p:tgtEl>
                          <p:spTgt spid="19"/>
                        </p:tgtEl>
                        <p:attrNameLst>
                          <p:attrName>ppt_x</p:attrName>
                          <p:attrName>ppt_y</p:attrName>
                        </p:attrNameLst>
                      </p:cBhvr>
                      <p:rCtr x="0" y="-1944"/>
                    </p:animMotion>
                  </p:childTnLst>
                </p:cTn>
              </p:par>
            </p:tnLst>
          </p:tmpl>
        </p:tmplLst>
      </p:bldP>
      <p:bldP spid="24" grpId="0" animBg="1">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250"/>
                        <p:tgtEl>
                          <p:spTgt spid="24"/>
                        </p:tgtEl>
                      </p:cBhvr>
                    </p:animEffect>
                  </p:childTnLst>
                </p:cTn>
              </p:par>
            </p:tnLst>
          </p:tmpl>
        </p:tmplLst>
      </p:bldP>
      <p:bldP spid="24" grpId="1"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 Points BG image">
    <p:bg>
      <p:bgPr>
        <a:solidFill>
          <a:srgbClr val="EFEFE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ECC21A-2F6E-76E8-72E6-04C93ED1802F}"/>
              </a:ext>
            </a:extLst>
          </p:cNvPr>
          <p:cNvSpPr/>
          <p:nvPr userDrawn="1"/>
        </p:nvSpPr>
        <p:spPr>
          <a:xfrm>
            <a:off x="1387787" y="6127176"/>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552CD0-F2F2-FC4F-C3A9-B74E431740FB}"/>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rock wall&#10;&#10;Description automatically generated with low confidence">
            <a:extLst>
              <a:ext uri="{FF2B5EF4-FFF2-40B4-BE49-F238E27FC236}">
                <a16:creationId xmlns:a16="http://schemas.microsoft.com/office/drawing/2014/main" id="{90B556CD-1661-F21A-058B-8A87F0FB994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386839"/>
            <a:ext cx="12192000" cy="4382136"/>
          </a:xfrm>
          <a:prstGeom prst="rect">
            <a:avLst/>
          </a:prstGeom>
        </p:spPr>
      </p:pic>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p:txBody>
          <a:bodyPr/>
          <a:lstStyle/>
          <a:p>
            <a:fld id="{CEC233DD-AA00-48F4-A1FE-D5D1CA1A1852}" type="slidenum">
              <a:rPr lang="en-GB" smtClean="0"/>
              <a:pPr/>
              <a:t>‹N°›</a:t>
            </a:fld>
            <a:endParaRPr lang="en-GB"/>
          </a:p>
        </p:txBody>
      </p:sp>
      <p:sp>
        <p:nvSpPr>
          <p:cNvPr id="9" name="TextBox 8">
            <a:extLst>
              <a:ext uri="{FF2B5EF4-FFF2-40B4-BE49-F238E27FC236}">
                <a16:creationId xmlns:a16="http://schemas.microsoft.com/office/drawing/2014/main" id="{BB8181FF-3A81-4E14-6A85-C29A1AE97039}"/>
              </a:ext>
            </a:extLst>
          </p:cNvPr>
          <p:cNvSpPr txBox="1"/>
          <p:nvPr userDrawn="1"/>
        </p:nvSpPr>
        <p:spPr>
          <a:xfrm>
            <a:off x="820542" y="2625428"/>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1</a:t>
            </a:r>
          </a:p>
        </p:txBody>
      </p:sp>
      <p:sp>
        <p:nvSpPr>
          <p:cNvPr id="10" name="TextBox 9">
            <a:extLst>
              <a:ext uri="{FF2B5EF4-FFF2-40B4-BE49-F238E27FC236}">
                <a16:creationId xmlns:a16="http://schemas.microsoft.com/office/drawing/2014/main" id="{1F9684DC-3E27-DD7F-F216-35C6F5E8AE14}"/>
              </a:ext>
            </a:extLst>
          </p:cNvPr>
          <p:cNvSpPr txBox="1"/>
          <p:nvPr userDrawn="1"/>
        </p:nvSpPr>
        <p:spPr>
          <a:xfrm>
            <a:off x="2657816" y="2625428"/>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2</a:t>
            </a:r>
          </a:p>
        </p:txBody>
      </p:sp>
      <p:sp>
        <p:nvSpPr>
          <p:cNvPr id="11" name="TextBox 10">
            <a:extLst>
              <a:ext uri="{FF2B5EF4-FFF2-40B4-BE49-F238E27FC236}">
                <a16:creationId xmlns:a16="http://schemas.microsoft.com/office/drawing/2014/main" id="{D7378202-CC2B-DE25-3AF0-5D399FDD8724}"/>
              </a:ext>
            </a:extLst>
          </p:cNvPr>
          <p:cNvSpPr txBox="1"/>
          <p:nvPr userDrawn="1"/>
        </p:nvSpPr>
        <p:spPr>
          <a:xfrm>
            <a:off x="4495090" y="2625428"/>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3</a:t>
            </a:r>
          </a:p>
        </p:txBody>
      </p:sp>
      <p:sp>
        <p:nvSpPr>
          <p:cNvPr id="27" name="Text Placeholder 13">
            <a:extLst>
              <a:ext uri="{FF2B5EF4-FFF2-40B4-BE49-F238E27FC236}">
                <a16:creationId xmlns:a16="http://schemas.microsoft.com/office/drawing/2014/main" id="{E7CD862D-0A39-EEE3-8E2C-F2B9D6DF766B}"/>
              </a:ext>
            </a:extLst>
          </p:cNvPr>
          <p:cNvSpPr>
            <a:spLocks noGrp="1"/>
          </p:cNvSpPr>
          <p:nvPr>
            <p:ph type="body" sz="quarter" idx="13" hasCustomPrompt="1"/>
          </p:nvPr>
        </p:nvSpPr>
        <p:spPr>
          <a:xfrm>
            <a:off x="575019"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28" name="Straight Connector 27">
            <a:extLst>
              <a:ext uri="{FF2B5EF4-FFF2-40B4-BE49-F238E27FC236}">
                <a16:creationId xmlns:a16="http://schemas.microsoft.com/office/drawing/2014/main" id="{75C0A7D8-8589-7F16-571B-843EEC63210A}"/>
              </a:ext>
            </a:extLst>
          </p:cNvPr>
          <p:cNvCxnSpPr>
            <a:cxnSpLocks/>
          </p:cNvCxnSpPr>
          <p:nvPr userDrawn="1"/>
        </p:nvCxnSpPr>
        <p:spPr>
          <a:xfrm>
            <a:off x="940795" y="5264392"/>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 Placeholder 13">
            <a:extLst>
              <a:ext uri="{FF2B5EF4-FFF2-40B4-BE49-F238E27FC236}">
                <a16:creationId xmlns:a16="http://schemas.microsoft.com/office/drawing/2014/main" id="{EEFDB473-1514-DD71-8ABC-8D6B7214818C}"/>
              </a:ext>
            </a:extLst>
          </p:cNvPr>
          <p:cNvSpPr>
            <a:spLocks noGrp="1"/>
          </p:cNvSpPr>
          <p:nvPr>
            <p:ph type="body" sz="quarter" idx="14" hasCustomPrompt="1"/>
          </p:nvPr>
        </p:nvSpPr>
        <p:spPr>
          <a:xfrm>
            <a:off x="2430611"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30" name="Straight Connector 29">
            <a:extLst>
              <a:ext uri="{FF2B5EF4-FFF2-40B4-BE49-F238E27FC236}">
                <a16:creationId xmlns:a16="http://schemas.microsoft.com/office/drawing/2014/main" id="{FFB8CB9E-7FA8-61D5-CD9B-40F116F55B37}"/>
              </a:ext>
            </a:extLst>
          </p:cNvPr>
          <p:cNvCxnSpPr>
            <a:cxnSpLocks/>
          </p:cNvCxnSpPr>
          <p:nvPr userDrawn="1"/>
        </p:nvCxnSpPr>
        <p:spPr>
          <a:xfrm>
            <a:off x="2796387" y="5264392"/>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ext Placeholder 13">
            <a:extLst>
              <a:ext uri="{FF2B5EF4-FFF2-40B4-BE49-F238E27FC236}">
                <a16:creationId xmlns:a16="http://schemas.microsoft.com/office/drawing/2014/main" id="{06DDC8CF-18C5-726A-2DAD-38A1571C6E8D}"/>
              </a:ext>
            </a:extLst>
          </p:cNvPr>
          <p:cNvSpPr>
            <a:spLocks noGrp="1"/>
          </p:cNvSpPr>
          <p:nvPr>
            <p:ph type="body" sz="quarter" idx="15" hasCustomPrompt="1"/>
          </p:nvPr>
        </p:nvSpPr>
        <p:spPr>
          <a:xfrm>
            <a:off x="4286203"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32" name="Straight Connector 31">
            <a:extLst>
              <a:ext uri="{FF2B5EF4-FFF2-40B4-BE49-F238E27FC236}">
                <a16:creationId xmlns:a16="http://schemas.microsoft.com/office/drawing/2014/main" id="{CCE9336C-0894-CFA5-F846-4E0EE8542132}"/>
              </a:ext>
            </a:extLst>
          </p:cNvPr>
          <p:cNvCxnSpPr>
            <a:cxnSpLocks/>
          </p:cNvCxnSpPr>
          <p:nvPr userDrawn="1"/>
        </p:nvCxnSpPr>
        <p:spPr>
          <a:xfrm>
            <a:off x="4651979" y="5264392"/>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3">
            <a:extLst>
              <a:ext uri="{FF2B5EF4-FFF2-40B4-BE49-F238E27FC236}">
                <a16:creationId xmlns:a16="http://schemas.microsoft.com/office/drawing/2014/main" id="{7877808D-BDAB-D6F5-CC3A-F6769B47E69C}"/>
              </a:ext>
            </a:extLst>
          </p:cNvPr>
          <p:cNvSpPr>
            <a:spLocks noGrp="1"/>
          </p:cNvSpPr>
          <p:nvPr>
            <p:ph type="body" sz="quarter" idx="16" hasCustomPrompt="1"/>
          </p:nvPr>
        </p:nvSpPr>
        <p:spPr>
          <a:xfrm>
            <a:off x="6141795"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17" name="Straight Connector 16">
            <a:extLst>
              <a:ext uri="{FF2B5EF4-FFF2-40B4-BE49-F238E27FC236}">
                <a16:creationId xmlns:a16="http://schemas.microsoft.com/office/drawing/2014/main" id="{6FE52CD2-9427-9380-4CBA-B9F267210E11}"/>
              </a:ext>
            </a:extLst>
          </p:cNvPr>
          <p:cNvCxnSpPr>
            <a:cxnSpLocks/>
          </p:cNvCxnSpPr>
          <p:nvPr userDrawn="1"/>
        </p:nvCxnSpPr>
        <p:spPr>
          <a:xfrm>
            <a:off x="6507571" y="5264392"/>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B19609-42A9-E4E0-12B0-8796F7D8B384}"/>
              </a:ext>
            </a:extLst>
          </p:cNvPr>
          <p:cNvSpPr txBox="1"/>
          <p:nvPr userDrawn="1"/>
        </p:nvSpPr>
        <p:spPr>
          <a:xfrm>
            <a:off x="6332364" y="2625428"/>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4</a:t>
            </a:r>
          </a:p>
        </p:txBody>
      </p:sp>
      <p:sp>
        <p:nvSpPr>
          <p:cNvPr id="20" name="Text Placeholder 13">
            <a:extLst>
              <a:ext uri="{FF2B5EF4-FFF2-40B4-BE49-F238E27FC236}">
                <a16:creationId xmlns:a16="http://schemas.microsoft.com/office/drawing/2014/main" id="{23C6AA59-CB16-5C0C-2F36-55DCC56B6F16}"/>
              </a:ext>
            </a:extLst>
          </p:cNvPr>
          <p:cNvSpPr>
            <a:spLocks noGrp="1"/>
          </p:cNvSpPr>
          <p:nvPr>
            <p:ph type="body" sz="quarter" idx="18" hasCustomPrompt="1"/>
          </p:nvPr>
        </p:nvSpPr>
        <p:spPr>
          <a:xfrm>
            <a:off x="9852981"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22" name="Straight Connector 21">
            <a:extLst>
              <a:ext uri="{FF2B5EF4-FFF2-40B4-BE49-F238E27FC236}">
                <a16:creationId xmlns:a16="http://schemas.microsoft.com/office/drawing/2014/main" id="{CBC32318-E310-2C37-F4D0-6BBF1323D2B6}"/>
              </a:ext>
            </a:extLst>
          </p:cNvPr>
          <p:cNvCxnSpPr>
            <a:cxnSpLocks/>
          </p:cNvCxnSpPr>
          <p:nvPr userDrawn="1"/>
        </p:nvCxnSpPr>
        <p:spPr>
          <a:xfrm>
            <a:off x="10218757" y="5264392"/>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B0E094-A6F0-E0B2-0BEF-AFD76D39591D}"/>
              </a:ext>
            </a:extLst>
          </p:cNvPr>
          <p:cNvSpPr txBox="1"/>
          <p:nvPr userDrawn="1"/>
        </p:nvSpPr>
        <p:spPr>
          <a:xfrm>
            <a:off x="8169638" y="2625428"/>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5</a:t>
            </a:r>
          </a:p>
        </p:txBody>
      </p:sp>
      <p:sp>
        <p:nvSpPr>
          <p:cNvPr id="24" name="Text Placeholder 13">
            <a:extLst>
              <a:ext uri="{FF2B5EF4-FFF2-40B4-BE49-F238E27FC236}">
                <a16:creationId xmlns:a16="http://schemas.microsoft.com/office/drawing/2014/main" id="{F9D0223B-1989-58CB-7511-18562CEC8FE5}"/>
              </a:ext>
            </a:extLst>
          </p:cNvPr>
          <p:cNvSpPr>
            <a:spLocks noGrp="1"/>
          </p:cNvSpPr>
          <p:nvPr>
            <p:ph type="body" sz="quarter" idx="19" hasCustomPrompt="1"/>
          </p:nvPr>
        </p:nvSpPr>
        <p:spPr>
          <a:xfrm>
            <a:off x="7997387"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cxnSp>
        <p:nvCxnSpPr>
          <p:cNvPr id="33" name="Straight Connector 32">
            <a:extLst>
              <a:ext uri="{FF2B5EF4-FFF2-40B4-BE49-F238E27FC236}">
                <a16:creationId xmlns:a16="http://schemas.microsoft.com/office/drawing/2014/main" id="{28AD329A-3FC2-2081-05DD-BB7C7A209888}"/>
              </a:ext>
            </a:extLst>
          </p:cNvPr>
          <p:cNvCxnSpPr>
            <a:cxnSpLocks/>
          </p:cNvCxnSpPr>
          <p:nvPr userDrawn="1"/>
        </p:nvCxnSpPr>
        <p:spPr>
          <a:xfrm>
            <a:off x="8363163" y="5264392"/>
            <a:ext cx="103244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1FEBF23-CE4C-1175-FD3E-D1C2C22A3994}"/>
              </a:ext>
            </a:extLst>
          </p:cNvPr>
          <p:cNvSpPr txBox="1"/>
          <p:nvPr userDrawn="1"/>
        </p:nvSpPr>
        <p:spPr>
          <a:xfrm>
            <a:off x="10006912" y="2625428"/>
            <a:ext cx="39829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rgbClr val="FFFFFF"/>
                </a:solidFill>
                <a:effectLst/>
                <a:uLnTx/>
                <a:uFillTx/>
                <a:latin typeface="+mj-lt"/>
                <a:ea typeface="+mn-ea"/>
                <a:cs typeface="+mn-cs"/>
              </a:rPr>
              <a:t>6</a:t>
            </a:r>
          </a:p>
        </p:txBody>
      </p:sp>
      <p:sp>
        <p:nvSpPr>
          <p:cNvPr id="5" name="Footer Placeholder 4">
            <a:extLst>
              <a:ext uri="{FF2B5EF4-FFF2-40B4-BE49-F238E27FC236}">
                <a16:creationId xmlns:a16="http://schemas.microsoft.com/office/drawing/2014/main" id="{C2011847-D90F-A8F1-4765-BBE453766A4E}"/>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47ECBF52-F69A-0B0C-AAD8-73A0A72FFB0F}"/>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12" name="Rectangle 11">
            <a:extLst>
              <a:ext uri="{FF2B5EF4-FFF2-40B4-BE49-F238E27FC236}">
                <a16:creationId xmlns:a16="http://schemas.microsoft.com/office/drawing/2014/main" id="{2E39EBFD-8B52-0A43-0002-1DAB6706E48B}"/>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2848FF-E186-0E92-36F8-11D260C71EA4}"/>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936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2" grpId="0" animBg="1"/>
      <p:bldP spid="13"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6 Points BG image animated">
    <p:bg>
      <p:bgPr>
        <a:solidFill>
          <a:srgbClr val="EFEFE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ECC21A-2F6E-76E8-72E6-04C93ED1802F}"/>
              </a:ext>
            </a:extLst>
          </p:cNvPr>
          <p:cNvSpPr/>
          <p:nvPr userDrawn="1"/>
        </p:nvSpPr>
        <p:spPr>
          <a:xfrm>
            <a:off x="1387787" y="6127176"/>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552CD0-F2F2-FC4F-C3A9-B74E431740FB}"/>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rock wall&#10;&#10;Description automatically generated with low confidence">
            <a:extLst>
              <a:ext uri="{FF2B5EF4-FFF2-40B4-BE49-F238E27FC236}">
                <a16:creationId xmlns:a16="http://schemas.microsoft.com/office/drawing/2014/main" id="{90B556CD-1661-F21A-058B-8A87F0FB994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386839"/>
            <a:ext cx="12192000" cy="4382136"/>
          </a:xfrm>
          <a:prstGeom prst="rect">
            <a:avLst/>
          </a:prstGeom>
        </p:spPr>
      </p:pic>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p:txBody>
          <a:bodyPr/>
          <a:lstStyle/>
          <a:p>
            <a:fld id="{CEC233DD-AA00-48F4-A1FE-D5D1CA1A1852}" type="slidenum">
              <a:rPr lang="en-GB" smtClean="0"/>
              <a:pPr/>
              <a:t>‹N°›</a:t>
            </a:fld>
            <a:endParaRPr lang="en-GB"/>
          </a:p>
        </p:txBody>
      </p:sp>
      <p:sp>
        <p:nvSpPr>
          <p:cNvPr id="27" name="Text Placeholder 13">
            <a:extLst>
              <a:ext uri="{FF2B5EF4-FFF2-40B4-BE49-F238E27FC236}">
                <a16:creationId xmlns:a16="http://schemas.microsoft.com/office/drawing/2014/main" id="{E7CD862D-0A39-EEE3-8E2C-F2B9D6DF766B}"/>
              </a:ext>
            </a:extLst>
          </p:cNvPr>
          <p:cNvSpPr>
            <a:spLocks noGrp="1"/>
          </p:cNvSpPr>
          <p:nvPr>
            <p:ph type="body" sz="quarter" idx="13" hasCustomPrompt="1"/>
          </p:nvPr>
        </p:nvSpPr>
        <p:spPr>
          <a:xfrm>
            <a:off x="575019"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9" name="Text Placeholder 13">
            <a:extLst>
              <a:ext uri="{FF2B5EF4-FFF2-40B4-BE49-F238E27FC236}">
                <a16:creationId xmlns:a16="http://schemas.microsoft.com/office/drawing/2014/main" id="{EEFDB473-1514-DD71-8ABC-8D6B7214818C}"/>
              </a:ext>
            </a:extLst>
          </p:cNvPr>
          <p:cNvSpPr>
            <a:spLocks noGrp="1"/>
          </p:cNvSpPr>
          <p:nvPr>
            <p:ph type="body" sz="quarter" idx="14" hasCustomPrompt="1"/>
          </p:nvPr>
        </p:nvSpPr>
        <p:spPr>
          <a:xfrm>
            <a:off x="2430611"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31" name="Text Placeholder 13">
            <a:extLst>
              <a:ext uri="{FF2B5EF4-FFF2-40B4-BE49-F238E27FC236}">
                <a16:creationId xmlns:a16="http://schemas.microsoft.com/office/drawing/2014/main" id="{06DDC8CF-18C5-726A-2DAD-38A1571C6E8D}"/>
              </a:ext>
            </a:extLst>
          </p:cNvPr>
          <p:cNvSpPr>
            <a:spLocks noGrp="1"/>
          </p:cNvSpPr>
          <p:nvPr>
            <p:ph type="body" sz="quarter" idx="15" hasCustomPrompt="1"/>
          </p:nvPr>
        </p:nvSpPr>
        <p:spPr>
          <a:xfrm>
            <a:off x="4286203"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16" name="Text Placeholder 13">
            <a:extLst>
              <a:ext uri="{FF2B5EF4-FFF2-40B4-BE49-F238E27FC236}">
                <a16:creationId xmlns:a16="http://schemas.microsoft.com/office/drawing/2014/main" id="{7877808D-BDAB-D6F5-CC3A-F6769B47E69C}"/>
              </a:ext>
            </a:extLst>
          </p:cNvPr>
          <p:cNvSpPr>
            <a:spLocks noGrp="1"/>
          </p:cNvSpPr>
          <p:nvPr>
            <p:ph type="body" sz="quarter" idx="16" hasCustomPrompt="1"/>
          </p:nvPr>
        </p:nvSpPr>
        <p:spPr>
          <a:xfrm>
            <a:off x="6141795"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0" name="Text Placeholder 13">
            <a:extLst>
              <a:ext uri="{FF2B5EF4-FFF2-40B4-BE49-F238E27FC236}">
                <a16:creationId xmlns:a16="http://schemas.microsoft.com/office/drawing/2014/main" id="{23C6AA59-CB16-5C0C-2F36-55DCC56B6F16}"/>
              </a:ext>
            </a:extLst>
          </p:cNvPr>
          <p:cNvSpPr>
            <a:spLocks noGrp="1"/>
          </p:cNvSpPr>
          <p:nvPr>
            <p:ph type="body" sz="quarter" idx="18" hasCustomPrompt="1"/>
          </p:nvPr>
        </p:nvSpPr>
        <p:spPr>
          <a:xfrm>
            <a:off x="9852980"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4" name="Text Placeholder 13">
            <a:extLst>
              <a:ext uri="{FF2B5EF4-FFF2-40B4-BE49-F238E27FC236}">
                <a16:creationId xmlns:a16="http://schemas.microsoft.com/office/drawing/2014/main" id="{F9D0223B-1989-58CB-7511-18562CEC8FE5}"/>
              </a:ext>
            </a:extLst>
          </p:cNvPr>
          <p:cNvSpPr>
            <a:spLocks noGrp="1"/>
          </p:cNvSpPr>
          <p:nvPr>
            <p:ph type="body" sz="quarter" idx="19" hasCustomPrompt="1"/>
          </p:nvPr>
        </p:nvSpPr>
        <p:spPr>
          <a:xfrm>
            <a:off x="7997387" y="4087182"/>
            <a:ext cx="1764000" cy="1681162"/>
          </a:xfrm>
          <a:solidFill>
            <a:schemeClr val="bg1"/>
          </a:solidFill>
        </p:spPr>
        <p:txBody>
          <a:bodyPr lIns="72000" tIns="756000" rIns="72000">
            <a:norm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5" name="Footer Placeholder 4">
            <a:extLst>
              <a:ext uri="{FF2B5EF4-FFF2-40B4-BE49-F238E27FC236}">
                <a16:creationId xmlns:a16="http://schemas.microsoft.com/office/drawing/2014/main" id="{C2011847-D90F-A8F1-4765-BBE453766A4E}"/>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47ECBF52-F69A-0B0C-AAD8-73A0A72FFB0F}"/>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12" name="Rectangle 11">
            <a:extLst>
              <a:ext uri="{FF2B5EF4-FFF2-40B4-BE49-F238E27FC236}">
                <a16:creationId xmlns:a16="http://schemas.microsoft.com/office/drawing/2014/main" id="{2E39EBFD-8B52-0A43-0002-1DAB6706E48B}"/>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2848FF-E186-0E92-36F8-11D260C71EA4}"/>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6">
            <a:extLst>
              <a:ext uri="{FF2B5EF4-FFF2-40B4-BE49-F238E27FC236}">
                <a16:creationId xmlns:a16="http://schemas.microsoft.com/office/drawing/2014/main" id="{1FBFFA1A-F6AB-AD99-2C6E-D1B89EA40EE2}"/>
              </a:ext>
            </a:extLst>
          </p:cNvPr>
          <p:cNvSpPr>
            <a:spLocks noGrp="1"/>
          </p:cNvSpPr>
          <p:nvPr>
            <p:ph type="body" sz="quarter" idx="17"/>
          </p:nvPr>
        </p:nvSpPr>
        <p:spPr>
          <a:xfrm>
            <a:off x="571800" y="3308615"/>
            <a:ext cx="176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6">
            <a:extLst>
              <a:ext uri="{FF2B5EF4-FFF2-40B4-BE49-F238E27FC236}">
                <a16:creationId xmlns:a16="http://schemas.microsoft.com/office/drawing/2014/main" id="{9BAAD943-A66D-BFEA-DBB2-659DE7E25FC4}"/>
              </a:ext>
            </a:extLst>
          </p:cNvPr>
          <p:cNvSpPr>
            <a:spLocks noGrp="1"/>
          </p:cNvSpPr>
          <p:nvPr>
            <p:ph type="body" sz="quarter" idx="20"/>
          </p:nvPr>
        </p:nvSpPr>
        <p:spPr>
          <a:xfrm>
            <a:off x="2428036" y="3308615"/>
            <a:ext cx="176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6">
            <a:extLst>
              <a:ext uri="{FF2B5EF4-FFF2-40B4-BE49-F238E27FC236}">
                <a16:creationId xmlns:a16="http://schemas.microsoft.com/office/drawing/2014/main" id="{903FCAB0-6693-DBBC-57F0-5D9364A2F8BE}"/>
              </a:ext>
            </a:extLst>
          </p:cNvPr>
          <p:cNvSpPr>
            <a:spLocks noGrp="1"/>
          </p:cNvSpPr>
          <p:nvPr>
            <p:ph type="body" sz="quarter" idx="21"/>
          </p:nvPr>
        </p:nvSpPr>
        <p:spPr>
          <a:xfrm>
            <a:off x="4284272" y="3308615"/>
            <a:ext cx="176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6">
            <a:extLst>
              <a:ext uri="{FF2B5EF4-FFF2-40B4-BE49-F238E27FC236}">
                <a16:creationId xmlns:a16="http://schemas.microsoft.com/office/drawing/2014/main" id="{A49D32F7-6F26-0CCE-CA20-8E88F8878B85}"/>
              </a:ext>
            </a:extLst>
          </p:cNvPr>
          <p:cNvSpPr>
            <a:spLocks noGrp="1"/>
          </p:cNvSpPr>
          <p:nvPr>
            <p:ph type="body" sz="quarter" idx="22"/>
          </p:nvPr>
        </p:nvSpPr>
        <p:spPr>
          <a:xfrm>
            <a:off x="6140508" y="3308615"/>
            <a:ext cx="176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6">
            <a:extLst>
              <a:ext uri="{FF2B5EF4-FFF2-40B4-BE49-F238E27FC236}">
                <a16:creationId xmlns:a16="http://schemas.microsoft.com/office/drawing/2014/main" id="{C46A8042-6946-5F3D-6FD2-283752DC20F8}"/>
              </a:ext>
            </a:extLst>
          </p:cNvPr>
          <p:cNvSpPr>
            <a:spLocks noGrp="1"/>
          </p:cNvSpPr>
          <p:nvPr>
            <p:ph type="body" sz="quarter" idx="23"/>
          </p:nvPr>
        </p:nvSpPr>
        <p:spPr>
          <a:xfrm>
            <a:off x="7996744" y="3308615"/>
            <a:ext cx="176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6">
            <a:extLst>
              <a:ext uri="{FF2B5EF4-FFF2-40B4-BE49-F238E27FC236}">
                <a16:creationId xmlns:a16="http://schemas.microsoft.com/office/drawing/2014/main" id="{1595A82F-EC42-F9EF-2E9B-AD0D88542733}"/>
              </a:ext>
            </a:extLst>
          </p:cNvPr>
          <p:cNvSpPr>
            <a:spLocks noGrp="1"/>
          </p:cNvSpPr>
          <p:nvPr>
            <p:ph type="body" sz="quarter" idx="24"/>
          </p:nvPr>
        </p:nvSpPr>
        <p:spPr>
          <a:xfrm>
            <a:off x="9852980" y="3308615"/>
            <a:ext cx="1764000" cy="649288"/>
          </a:xfrm>
          <a:solidFill>
            <a:schemeClr val="accent4"/>
          </a:solidFill>
        </p:spPr>
        <p:txBody>
          <a:bodyPr anchor="ct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15177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par>
                                <p:cTn id="24" presetID="42" presetClass="path" presetSubtype="0" decel="100000" fill="hold" grpId="1" nodeType="withEffect">
                                  <p:stCondLst>
                                    <p:cond delay="0"/>
                                  </p:stCondLst>
                                  <p:childTnLst>
                                    <p:animMotion origin="layout" path="M -6.25E-7 0.03889 L -6.25E-7 3.7037E-7 " pathEditMode="relative" rAng="0" ptsTypes="AA">
                                      <p:cBhvr>
                                        <p:cTn id="25" dur="500" fill="hold"/>
                                        <p:tgtEl>
                                          <p:spTgt spid="6"/>
                                        </p:tgtEl>
                                        <p:attrNameLst>
                                          <p:attrName>ppt_x</p:attrName>
                                          <p:attrName>ppt_y</p:attrName>
                                        </p:attrNameLst>
                                      </p:cBhvr>
                                      <p:rCtr x="0" y="-1944"/>
                                    </p:animMotion>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42" presetClass="path" presetSubtype="0" decel="100000" fill="hold" grpId="1" nodeType="withEffect">
                                  <p:stCondLst>
                                    <p:cond delay="0"/>
                                  </p:stCondLst>
                                  <p:childTnLst>
                                    <p:animMotion origin="layout" path="M -3.75E-6 -0.03472 L -3.75E-6 1.85185E-6 " pathEditMode="relative" rAng="0" ptsTypes="AA">
                                      <p:cBhvr>
                                        <p:cTn id="30" dur="500" fill="hold"/>
                                        <p:tgtEl>
                                          <p:spTgt spid="27"/>
                                        </p:tgtEl>
                                        <p:attrNameLst>
                                          <p:attrName>ppt_x</p:attrName>
                                          <p:attrName>ppt_y</p:attrName>
                                        </p:attrNameLst>
                                      </p:cBhvr>
                                      <p:rCtr x="0" y="1736"/>
                                    </p:animMotion>
                                  </p:childTnLst>
                                </p:cTn>
                              </p:par>
                              <p:par>
                                <p:cTn id="31" presetID="10" presetClass="entr" presetSubtype="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par>
                                <p:cTn id="34" presetID="42" presetClass="path" presetSubtype="0" decel="100000" fill="hold" grpId="1" nodeType="withEffect">
                                  <p:stCondLst>
                                    <p:cond delay="250"/>
                                  </p:stCondLst>
                                  <p:childTnLst>
                                    <p:animMotion origin="layout" path="M -4.375E-6 0.03889 L -4.375E-6 3.7037E-7 " pathEditMode="relative" rAng="0" ptsTypes="AA">
                                      <p:cBhvr>
                                        <p:cTn id="35" dur="500" fill="hold"/>
                                        <p:tgtEl>
                                          <p:spTgt spid="14"/>
                                        </p:tgtEl>
                                        <p:attrNameLst>
                                          <p:attrName>ppt_x</p:attrName>
                                          <p:attrName>ppt_y</p:attrName>
                                        </p:attrNameLst>
                                      </p:cBhvr>
                                      <p:rCtr x="0" y="-1944"/>
                                    </p:animMotion>
                                  </p:childTnLst>
                                </p:cTn>
                              </p:par>
                              <p:par>
                                <p:cTn id="36" presetID="10" presetClass="entr" presetSubtype="0" fill="hold" grpId="0" nodeType="withEffect">
                                  <p:stCondLst>
                                    <p:cond delay="25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250"/>
                                        <p:tgtEl>
                                          <p:spTgt spid="29"/>
                                        </p:tgtEl>
                                      </p:cBhvr>
                                    </p:animEffect>
                                  </p:childTnLst>
                                </p:cTn>
                              </p:par>
                              <p:par>
                                <p:cTn id="39" presetID="42" presetClass="path" presetSubtype="0" decel="100000" fill="hold" grpId="1" nodeType="withEffect">
                                  <p:stCondLst>
                                    <p:cond delay="250"/>
                                  </p:stCondLst>
                                  <p:childTnLst>
                                    <p:animMotion origin="layout" path="M -3.75E-6 -0.03472 L -3.75E-6 1.85185E-6 " pathEditMode="relative" rAng="0" ptsTypes="AA">
                                      <p:cBhvr>
                                        <p:cTn id="40" dur="500" fill="hold"/>
                                        <p:tgtEl>
                                          <p:spTgt spid="29"/>
                                        </p:tgtEl>
                                        <p:attrNameLst>
                                          <p:attrName>ppt_x</p:attrName>
                                          <p:attrName>ppt_y</p:attrName>
                                        </p:attrNameLst>
                                      </p:cBhvr>
                                      <p:rCtr x="0" y="1736"/>
                                    </p:animMotion>
                                  </p:childTnLst>
                                </p:cTn>
                              </p:par>
                              <p:par>
                                <p:cTn id="41" presetID="10" presetClass="entr" presetSubtype="0" fill="hold" grpId="0" nodeType="withEffect">
                                  <p:stCondLst>
                                    <p:cond delay="5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50"/>
                                        <p:tgtEl>
                                          <p:spTgt spid="15"/>
                                        </p:tgtEl>
                                      </p:cBhvr>
                                    </p:animEffect>
                                  </p:childTnLst>
                                </p:cTn>
                              </p:par>
                              <p:par>
                                <p:cTn id="44" presetID="42" presetClass="path" presetSubtype="0" decel="100000" fill="hold" grpId="1" nodeType="withEffect">
                                  <p:stCondLst>
                                    <p:cond delay="500"/>
                                  </p:stCondLst>
                                  <p:childTnLst>
                                    <p:animMotion origin="layout" path="M 2.08333E-6 0.03889 L 2.08333E-6 3.7037E-7 " pathEditMode="relative" rAng="0" ptsTypes="AA">
                                      <p:cBhvr>
                                        <p:cTn id="45" dur="500" fill="hold"/>
                                        <p:tgtEl>
                                          <p:spTgt spid="15"/>
                                        </p:tgtEl>
                                        <p:attrNameLst>
                                          <p:attrName>ppt_x</p:attrName>
                                          <p:attrName>ppt_y</p:attrName>
                                        </p:attrNameLst>
                                      </p:cBhvr>
                                      <p:rCtr x="0" y="-1944"/>
                                    </p:animMotion>
                                  </p:childTnLst>
                                </p:cTn>
                              </p:par>
                              <p:par>
                                <p:cTn id="46" presetID="10" presetClass="entr" presetSubtype="0" fill="hold" grpId="0" nodeType="withEffect">
                                  <p:stCondLst>
                                    <p:cond delay="50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250"/>
                                        <p:tgtEl>
                                          <p:spTgt spid="31"/>
                                        </p:tgtEl>
                                      </p:cBhvr>
                                    </p:animEffect>
                                  </p:childTnLst>
                                </p:cTn>
                              </p:par>
                              <p:par>
                                <p:cTn id="49" presetID="42" presetClass="path" presetSubtype="0" decel="100000" fill="hold" grpId="1" nodeType="withEffect">
                                  <p:stCondLst>
                                    <p:cond delay="500"/>
                                  </p:stCondLst>
                                  <p:childTnLst>
                                    <p:animMotion origin="layout" path="M -3.75E-6 -0.03472 L -3.75E-6 1.85185E-6 " pathEditMode="relative" rAng="0" ptsTypes="AA">
                                      <p:cBhvr>
                                        <p:cTn id="50" dur="500" fill="hold"/>
                                        <p:tgtEl>
                                          <p:spTgt spid="31"/>
                                        </p:tgtEl>
                                        <p:attrNameLst>
                                          <p:attrName>ppt_x</p:attrName>
                                          <p:attrName>ppt_y</p:attrName>
                                        </p:attrNameLst>
                                      </p:cBhvr>
                                      <p:rCtr x="0" y="1736"/>
                                    </p:animMotion>
                                  </p:childTnLst>
                                </p:cTn>
                              </p:par>
                              <p:par>
                                <p:cTn id="51" presetID="10" presetClass="entr" presetSubtype="0" fill="hold" grpId="0" nodeType="withEffect">
                                  <p:stCondLst>
                                    <p:cond delay="75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250"/>
                                        <p:tgtEl>
                                          <p:spTgt spid="18"/>
                                        </p:tgtEl>
                                      </p:cBhvr>
                                    </p:animEffect>
                                  </p:childTnLst>
                                </p:cTn>
                              </p:par>
                              <p:par>
                                <p:cTn id="54" presetID="42" presetClass="path" presetSubtype="0" decel="100000" fill="hold" grpId="1" nodeType="withEffect">
                                  <p:stCondLst>
                                    <p:cond delay="750"/>
                                  </p:stCondLst>
                                  <p:childTnLst>
                                    <p:animMotion origin="layout" path="M -1.45833E-6 0.03889 L -1.45833E-6 3.7037E-7 " pathEditMode="relative" rAng="0" ptsTypes="AA">
                                      <p:cBhvr>
                                        <p:cTn id="55" dur="500" fill="hold"/>
                                        <p:tgtEl>
                                          <p:spTgt spid="18"/>
                                        </p:tgtEl>
                                        <p:attrNameLst>
                                          <p:attrName>ppt_x</p:attrName>
                                          <p:attrName>ppt_y</p:attrName>
                                        </p:attrNameLst>
                                      </p:cBhvr>
                                      <p:rCtr x="0" y="-1944"/>
                                    </p:animMotion>
                                  </p:childTnLst>
                                </p:cTn>
                              </p:par>
                              <p:par>
                                <p:cTn id="56" presetID="10" presetClass="entr" presetSubtype="0" fill="hold" grpId="0" nodeType="withEffect">
                                  <p:stCondLst>
                                    <p:cond delay="75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250"/>
                                        <p:tgtEl>
                                          <p:spTgt spid="16"/>
                                        </p:tgtEl>
                                      </p:cBhvr>
                                    </p:animEffect>
                                  </p:childTnLst>
                                </p:cTn>
                              </p:par>
                              <p:par>
                                <p:cTn id="59" presetID="42" presetClass="path" presetSubtype="0" decel="100000" fill="hold" grpId="1" nodeType="withEffect">
                                  <p:stCondLst>
                                    <p:cond delay="750"/>
                                  </p:stCondLst>
                                  <p:childTnLst>
                                    <p:animMotion origin="layout" path="M -3.75E-6 -0.03472 L -3.75E-6 1.85185E-6 " pathEditMode="relative" rAng="0" ptsTypes="AA">
                                      <p:cBhvr>
                                        <p:cTn id="60" dur="500" fill="hold"/>
                                        <p:tgtEl>
                                          <p:spTgt spid="16"/>
                                        </p:tgtEl>
                                        <p:attrNameLst>
                                          <p:attrName>ppt_x</p:attrName>
                                          <p:attrName>ppt_y</p:attrName>
                                        </p:attrNameLst>
                                      </p:cBhvr>
                                      <p:rCtr x="0" y="1736"/>
                                    </p:animMotion>
                                  </p:childTnLst>
                                </p:cTn>
                              </p:par>
                              <p:par>
                                <p:cTn id="61" presetID="10" presetClass="entr" presetSubtype="0" fill="hold" grpId="0" nodeType="withEffect">
                                  <p:stCondLst>
                                    <p:cond delay="100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250"/>
                                        <p:tgtEl>
                                          <p:spTgt spid="19"/>
                                        </p:tgtEl>
                                      </p:cBhvr>
                                    </p:animEffect>
                                  </p:childTnLst>
                                </p:cTn>
                              </p:par>
                              <p:par>
                                <p:cTn id="64" presetID="42" presetClass="path" presetSubtype="0" decel="100000" fill="hold" grpId="1" nodeType="withEffect">
                                  <p:stCondLst>
                                    <p:cond delay="1000"/>
                                  </p:stCondLst>
                                  <p:childTnLst>
                                    <p:animMotion origin="layout" path="M 4.79167E-6 0.03889 L 4.79167E-6 3.7037E-7 " pathEditMode="relative" rAng="0" ptsTypes="AA">
                                      <p:cBhvr>
                                        <p:cTn id="65" dur="500" fill="hold"/>
                                        <p:tgtEl>
                                          <p:spTgt spid="19"/>
                                        </p:tgtEl>
                                        <p:attrNameLst>
                                          <p:attrName>ppt_x</p:attrName>
                                          <p:attrName>ppt_y</p:attrName>
                                        </p:attrNameLst>
                                      </p:cBhvr>
                                      <p:rCtr x="0" y="-1944"/>
                                    </p:animMotion>
                                  </p:childTnLst>
                                </p:cTn>
                              </p:par>
                              <p:par>
                                <p:cTn id="66" presetID="10" presetClass="entr" presetSubtype="0" fill="hold" grpId="0" nodeType="withEffect">
                                  <p:stCondLst>
                                    <p:cond delay="100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250"/>
                                        <p:tgtEl>
                                          <p:spTgt spid="24"/>
                                        </p:tgtEl>
                                      </p:cBhvr>
                                    </p:animEffect>
                                  </p:childTnLst>
                                </p:cTn>
                              </p:par>
                              <p:par>
                                <p:cTn id="69" presetID="42" presetClass="path" presetSubtype="0" decel="100000" fill="hold" grpId="1" nodeType="withEffect">
                                  <p:stCondLst>
                                    <p:cond delay="1000"/>
                                  </p:stCondLst>
                                  <p:childTnLst>
                                    <p:animMotion origin="layout" path="M -3.75E-6 -0.03472 L -3.75E-6 1.85185E-6 " pathEditMode="relative" rAng="0" ptsTypes="AA">
                                      <p:cBhvr>
                                        <p:cTn id="70" dur="500" fill="hold"/>
                                        <p:tgtEl>
                                          <p:spTgt spid="24"/>
                                        </p:tgtEl>
                                        <p:attrNameLst>
                                          <p:attrName>ppt_x</p:attrName>
                                          <p:attrName>ppt_y</p:attrName>
                                        </p:attrNameLst>
                                      </p:cBhvr>
                                      <p:rCtr x="0" y="1736"/>
                                    </p:animMotion>
                                  </p:childTnLst>
                                </p:cTn>
                              </p:par>
                              <p:par>
                                <p:cTn id="71" presetID="10" presetClass="entr" presetSubtype="0" fill="hold" grpId="0" nodeType="withEffect">
                                  <p:stCondLst>
                                    <p:cond delay="12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42" presetClass="path" presetSubtype="0" decel="100000" fill="hold" grpId="1" nodeType="withEffect">
                                  <p:stCondLst>
                                    <p:cond delay="1250"/>
                                  </p:stCondLst>
                                  <p:childTnLst>
                                    <p:animMotion origin="layout" path="M 1.25E-6 0.03889 L 1.25E-6 3.7037E-7 " pathEditMode="relative" rAng="0" ptsTypes="AA">
                                      <p:cBhvr>
                                        <p:cTn id="75" dur="500" fill="hold"/>
                                        <p:tgtEl>
                                          <p:spTgt spid="25"/>
                                        </p:tgtEl>
                                        <p:attrNameLst>
                                          <p:attrName>ppt_x</p:attrName>
                                          <p:attrName>ppt_y</p:attrName>
                                        </p:attrNameLst>
                                      </p:cBhvr>
                                      <p:rCtr x="0" y="-1944"/>
                                    </p:animMotion>
                                  </p:childTnLst>
                                </p:cTn>
                              </p:par>
                              <p:par>
                                <p:cTn id="76" presetID="10" presetClass="entr" presetSubtype="0" fill="hold" grpId="0" nodeType="withEffect">
                                  <p:stCondLst>
                                    <p:cond delay="125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250"/>
                                        <p:tgtEl>
                                          <p:spTgt spid="20"/>
                                        </p:tgtEl>
                                      </p:cBhvr>
                                    </p:animEffect>
                                  </p:childTnLst>
                                </p:cTn>
                              </p:par>
                              <p:par>
                                <p:cTn id="79" presetID="42" presetClass="path" presetSubtype="0" decel="100000" fill="hold" grpId="1" nodeType="withEffect">
                                  <p:stCondLst>
                                    <p:cond delay="1250"/>
                                  </p:stCondLst>
                                  <p:childTnLst>
                                    <p:animMotion origin="layout" path="M -3.75E-6 -0.03472 L -3.75E-6 1.85185E-6 " pathEditMode="relative" rAng="0" ptsTypes="AA">
                                      <p:cBhvr>
                                        <p:cTn id="80" dur="500" fill="hold"/>
                                        <p:tgtEl>
                                          <p:spTgt spid="2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0"/>
                  </p:stCondLst>
                  <p:childTnLst>
                    <p:animMotion origin="layout" path="M -3.75E-6 -0.03472 L -3.75E-6 1.85185E-6 " pathEditMode="relative" rAng="0" ptsTypes="AA">
                      <p:cBhvr>
                        <p:cTn dur="500" fill="hold"/>
                        <p:tgtEl>
                          <p:spTgt spid="27"/>
                        </p:tgtEl>
                        <p:attrNameLst>
                          <p:attrName>ppt_x</p:attrName>
                          <p:attrName>ppt_y</p:attrName>
                        </p:attrNameLst>
                      </p:cBhvr>
                      <p:rCtr x="0" y="1736"/>
                    </p:animMotion>
                  </p:childTnLst>
                </p:cTn>
              </p:par>
            </p:tnLst>
          </p:tmpl>
        </p:tmplLst>
      </p:bldP>
      <p:bldP spid="29" grpId="0" animBg="1">
        <p:tmplLst>
          <p:tmpl>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250"/>
                  </p:stCondLst>
                  <p:childTnLst>
                    <p:animMotion origin="layout" path="M -3.75E-6 -0.03472 L -3.75E-6 1.85185E-6 " pathEditMode="relative" rAng="0" ptsTypes="AA">
                      <p:cBhvr>
                        <p:cTn dur="500" fill="hold"/>
                        <p:tgtEl>
                          <p:spTgt spid="29"/>
                        </p:tgtEl>
                        <p:attrNameLst>
                          <p:attrName>ppt_x</p:attrName>
                          <p:attrName>ppt_y</p:attrName>
                        </p:attrNameLst>
                      </p:cBhvr>
                      <p:rCtr x="0" y="1736"/>
                    </p:animMotion>
                  </p:childTnLst>
                </p:cTn>
              </p:par>
            </p:tnLst>
          </p:tmpl>
        </p:tmplLst>
      </p:bldP>
      <p:bldP spid="31" grpId="0" animBg="1">
        <p:tmplLst>
          <p:tmpl>
            <p:tnLst>
              <p:par>
                <p:cTn presetID="10" presetClass="entr" presetSubtype="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500"/>
                  </p:stCondLst>
                  <p:childTnLst>
                    <p:animMotion origin="layout" path="M -3.75E-6 -0.03472 L -3.75E-6 1.85185E-6 " pathEditMode="relative" rAng="0" ptsTypes="AA">
                      <p:cBhvr>
                        <p:cTn dur="500" fill="hold"/>
                        <p:tgtEl>
                          <p:spTgt spid="31"/>
                        </p:tgtEl>
                        <p:attrNameLst>
                          <p:attrName>ppt_x</p:attrName>
                          <p:attrName>ppt_y</p:attrName>
                        </p:attrNameLst>
                      </p:cBhvr>
                      <p:rCtr x="0" y="1736"/>
                    </p:animMotion>
                  </p:childTnLst>
                </p:cTn>
              </p:par>
            </p:tnLst>
          </p:tmpl>
        </p:tmplLst>
      </p:bldP>
      <p:bldP spid="16" grpId="0"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250"/>
                        <p:tgtEl>
                          <p:spTgt spid="16"/>
                        </p:tgtEl>
                      </p:cBhvr>
                    </p:animEffect>
                  </p:childTnLst>
                </p:cTn>
              </p:par>
            </p:tnLst>
          </p:tmpl>
        </p:tmplLst>
      </p:bldP>
      <p:bldP spid="16" grpId="1" animBg="1">
        <p:tmplLst>
          <p:tmpl>
            <p:tnLst>
              <p:par>
                <p:cTn presetID="42" presetClass="path" presetSubtype="0" decel="100000" fill="hold" nodeType="withEffect">
                  <p:stCondLst>
                    <p:cond delay="750"/>
                  </p:stCondLst>
                  <p:childTnLst>
                    <p:animMotion origin="layout" path="M -3.75E-6 -0.03472 L -3.75E-6 1.85185E-6 " pathEditMode="relative" rAng="0" ptsTypes="AA">
                      <p:cBhvr>
                        <p:cTn dur="500" fill="hold"/>
                        <p:tgtEl>
                          <p:spTgt spid="16"/>
                        </p:tgtEl>
                        <p:attrNameLst>
                          <p:attrName>ppt_x</p:attrName>
                          <p:attrName>ppt_y</p:attrName>
                        </p:attrNameLst>
                      </p:cBhvr>
                      <p:rCtr x="0" y="1736"/>
                    </p:animMotion>
                  </p:childTnLst>
                </p:cTn>
              </p:par>
            </p:tnLst>
          </p:tmpl>
        </p:tmplLst>
      </p:bldP>
      <p:bldP spid="20" grpId="0" animBg="1">
        <p:tmplLst>
          <p:tmpl>
            <p:tnLst>
              <p:par>
                <p:cTn presetID="10" presetClass="entr" presetSubtype="0" fill="hold" nodeType="withEffect">
                  <p:stCondLst>
                    <p:cond delay="125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animBg="1">
        <p:tmplLst>
          <p:tmpl>
            <p:tnLst>
              <p:par>
                <p:cTn presetID="42" presetClass="path" presetSubtype="0" decel="100000" fill="hold" nodeType="withEffect">
                  <p:stCondLst>
                    <p:cond delay="1250"/>
                  </p:stCondLst>
                  <p:childTnLst>
                    <p:animMotion origin="layout" path="M -3.75E-6 -0.03472 L -3.75E-6 1.85185E-6 " pathEditMode="relative" rAng="0" ptsTypes="AA">
                      <p:cBhvr>
                        <p:cTn dur="500" fill="hold"/>
                        <p:tgtEl>
                          <p:spTgt spid="20"/>
                        </p:tgtEl>
                        <p:attrNameLst>
                          <p:attrName>ppt_x</p:attrName>
                          <p:attrName>ppt_y</p:attrName>
                        </p:attrNameLst>
                      </p:cBhvr>
                      <p:rCtr x="0" y="1736"/>
                    </p:animMotion>
                  </p:childTnLst>
                </p:cTn>
              </p:par>
            </p:tnLst>
          </p:tmpl>
        </p:tmplLst>
      </p:bldP>
      <p:bldP spid="24" grpId="0" animBg="1">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250"/>
                        <p:tgtEl>
                          <p:spTgt spid="24"/>
                        </p:tgtEl>
                      </p:cBhvr>
                    </p:animEffect>
                  </p:childTnLst>
                </p:cTn>
              </p:par>
            </p:tnLst>
          </p:tmpl>
        </p:tmplLst>
      </p:bldP>
      <p:bldP spid="24" grpId="1" animBg="1">
        <p:tmplLst>
          <p:tmpl>
            <p:tnLst>
              <p:par>
                <p:cTn presetID="42" presetClass="path" presetSubtype="0" decel="100000" fill="hold" nodeType="withEffect">
                  <p:stCondLst>
                    <p:cond delay="1000"/>
                  </p:stCondLst>
                  <p:childTnLst>
                    <p:animMotion origin="layout" path="M -3.75E-6 -0.03472 L -3.75E-6 1.85185E-6 " pathEditMode="relative" rAng="0" ptsTypes="AA">
                      <p:cBhvr>
                        <p:cTn dur="500" fill="hold"/>
                        <p:tgtEl>
                          <p:spTgt spid="24"/>
                        </p:tgtEl>
                        <p:attrNameLst>
                          <p:attrName>ppt_x</p:attrName>
                          <p:attrName>ppt_y</p:attrName>
                        </p:attrNameLst>
                      </p:cBhvr>
                      <p:rCtr x="0" y="1736"/>
                    </p:animMotion>
                  </p:childTnLst>
                </p:cTn>
              </p:par>
            </p:tnLst>
          </p:tmpl>
        </p:tmplLst>
      </p:bldP>
      <p:bldP spid="12" grpId="0" animBg="1"/>
      <p:bldP spid="13" grpId="0" animBg="1"/>
      <p:bldP spid="6" grpId="0" animBg="1">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Lst>
      </p:bldP>
      <p:bldP spid="6" grpId="1" animBg="1">
        <p:tmplLst>
          <p:tmpl>
            <p:tnLst>
              <p:par>
                <p:cTn presetID="42" presetClass="path" presetSubtype="0" decel="100000" fill="hold" nodeType="withEffect">
                  <p:stCondLst>
                    <p:cond delay="0"/>
                  </p:stCondLst>
                  <p:childTnLst>
                    <p:animMotion origin="layout" path="M -6.25E-7 0.03889 L -6.25E-7 3.7037E-7 " pathEditMode="relative" rAng="0" ptsTypes="AA">
                      <p:cBhvr>
                        <p:cTn dur="500" fill="hold"/>
                        <p:tgtEl>
                          <p:spTgt spid="6"/>
                        </p:tgtEl>
                        <p:attrNameLst>
                          <p:attrName>ppt_x</p:attrName>
                          <p:attrName>ppt_y</p:attrName>
                        </p:attrNameLst>
                      </p:cBhvr>
                      <p:rCtr x="0" y="-1944"/>
                    </p:animMotion>
                  </p:childTnLst>
                </p:cTn>
              </p:par>
            </p:tnLst>
          </p:tmpl>
        </p:tmplLst>
      </p:bldP>
      <p:bldP spid="14" grpId="0" animBg="1">
        <p:tmplLst>
          <p:tmpl>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250"/>
                        <p:tgtEl>
                          <p:spTgt spid="14"/>
                        </p:tgtEl>
                      </p:cBhvr>
                    </p:animEffect>
                  </p:childTnLst>
                </p:cTn>
              </p:par>
            </p:tnLst>
          </p:tmpl>
        </p:tmplLst>
      </p:bldP>
      <p:bldP spid="14" grpId="1" animBg="1">
        <p:tmplLst>
          <p:tmpl>
            <p:tnLst>
              <p:par>
                <p:cTn presetID="42" presetClass="path" presetSubtype="0" decel="100000" fill="hold" nodeType="withEffect">
                  <p:stCondLst>
                    <p:cond delay="250"/>
                  </p:stCondLst>
                  <p:childTnLst>
                    <p:animMotion origin="layout" path="M -4.375E-6 0.03889 L -4.375E-6 3.7037E-7 " pathEditMode="relative" rAng="0" ptsTypes="AA">
                      <p:cBhvr>
                        <p:cTn dur="500" fill="hold"/>
                        <p:tgtEl>
                          <p:spTgt spid="14"/>
                        </p:tgtEl>
                        <p:attrNameLst>
                          <p:attrName>ppt_x</p:attrName>
                          <p:attrName>ppt_y</p:attrName>
                        </p:attrNameLst>
                      </p:cBhvr>
                      <p:rCtr x="0" y="-1944"/>
                    </p:animMotion>
                  </p:childTnLst>
                </p:cTn>
              </p:par>
            </p:tnLst>
          </p:tmpl>
        </p:tmplLst>
      </p:bldP>
      <p:bldP spid="15" grpId="0" animBg="1">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250"/>
                        <p:tgtEl>
                          <p:spTgt spid="15"/>
                        </p:tgtEl>
                      </p:cBhvr>
                    </p:animEffect>
                  </p:childTnLst>
                </p:cTn>
              </p:par>
            </p:tnLst>
          </p:tmpl>
        </p:tmplLst>
      </p:bldP>
      <p:bldP spid="15" grpId="1" animBg="1">
        <p:tmplLst>
          <p:tmpl>
            <p:tnLst>
              <p:par>
                <p:cTn presetID="42" presetClass="path" presetSubtype="0" decel="100000" fill="hold" nodeType="withEffect">
                  <p:stCondLst>
                    <p:cond delay="500"/>
                  </p:stCondLst>
                  <p:childTnLst>
                    <p:animMotion origin="layout" path="M 2.08333E-6 0.03889 L 2.08333E-6 3.7037E-7 " pathEditMode="relative" rAng="0" ptsTypes="AA">
                      <p:cBhvr>
                        <p:cTn dur="500" fill="hold"/>
                        <p:tgtEl>
                          <p:spTgt spid="15"/>
                        </p:tgtEl>
                        <p:attrNameLst>
                          <p:attrName>ppt_x</p:attrName>
                          <p:attrName>ppt_y</p:attrName>
                        </p:attrNameLst>
                      </p:cBhvr>
                      <p:rCtr x="0" y="-1944"/>
                    </p:animMotion>
                  </p:childTnLst>
                </p:cTn>
              </p:par>
            </p:tnLst>
          </p:tmpl>
        </p:tmplLst>
      </p:bldP>
      <p:bldP spid="18" grpId="0" animBg="1">
        <p:tmplLst>
          <p:tmpl>
            <p:tnLst>
              <p:par>
                <p:cTn presetID="10" presetClass="entr" presetSubtype="0"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Effect transition="in" filter="fade">
                      <p:cBhvr>
                        <p:cTn dur="250"/>
                        <p:tgtEl>
                          <p:spTgt spid="18"/>
                        </p:tgtEl>
                      </p:cBhvr>
                    </p:animEffect>
                  </p:childTnLst>
                </p:cTn>
              </p:par>
            </p:tnLst>
          </p:tmpl>
        </p:tmplLst>
      </p:bldP>
      <p:bldP spid="18" grpId="1" animBg="1">
        <p:tmplLst>
          <p:tmpl>
            <p:tnLst>
              <p:par>
                <p:cTn presetID="42" presetClass="path" presetSubtype="0" decel="100000" fill="hold" nodeType="withEffect">
                  <p:stCondLst>
                    <p:cond delay="750"/>
                  </p:stCondLst>
                  <p:childTnLst>
                    <p:animMotion origin="layout" path="M -1.45833E-6 0.03889 L -1.45833E-6 3.7037E-7 " pathEditMode="relative" rAng="0" ptsTypes="AA">
                      <p:cBhvr>
                        <p:cTn dur="500" fill="hold"/>
                        <p:tgtEl>
                          <p:spTgt spid="18"/>
                        </p:tgtEl>
                        <p:attrNameLst>
                          <p:attrName>ppt_x</p:attrName>
                          <p:attrName>ppt_y</p:attrName>
                        </p:attrNameLst>
                      </p:cBhvr>
                      <p:rCtr x="0" y="-1944"/>
                    </p:animMotion>
                  </p:childTnLst>
                </p:cTn>
              </p:par>
            </p:tnLst>
          </p:tmpl>
        </p:tmplLst>
      </p:bldP>
      <p:bldP spid="19" grpId="0" animBg="1">
        <p:tmplLst>
          <p:tmpl>
            <p:tnLst>
              <p:par>
                <p:cTn presetID="10" presetClass="entr" presetSubtype="0" fill="hold" nodeType="withEffect">
                  <p:stCondLst>
                    <p:cond delay="1000"/>
                  </p:stCondLst>
                  <p:childTnLst>
                    <p:set>
                      <p:cBhvr>
                        <p:cTn dur="1" fill="hold">
                          <p:stCondLst>
                            <p:cond delay="0"/>
                          </p:stCondLst>
                        </p:cTn>
                        <p:tgtEl>
                          <p:spTgt spid="19"/>
                        </p:tgtEl>
                        <p:attrNameLst>
                          <p:attrName>style.visibility</p:attrName>
                        </p:attrNameLst>
                      </p:cBhvr>
                      <p:to>
                        <p:strVal val="visible"/>
                      </p:to>
                    </p:set>
                    <p:animEffect transition="in" filter="fade">
                      <p:cBhvr>
                        <p:cTn dur="250"/>
                        <p:tgtEl>
                          <p:spTgt spid="19"/>
                        </p:tgtEl>
                      </p:cBhvr>
                    </p:animEffect>
                  </p:childTnLst>
                </p:cTn>
              </p:par>
            </p:tnLst>
          </p:tmpl>
        </p:tmplLst>
      </p:bldP>
      <p:bldP spid="19" grpId="1" animBg="1">
        <p:tmplLst>
          <p:tmpl>
            <p:tnLst>
              <p:par>
                <p:cTn presetID="42" presetClass="path" presetSubtype="0" decel="100000" fill="hold" nodeType="withEffect">
                  <p:stCondLst>
                    <p:cond delay="1000"/>
                  </p:stCondLst>
                  <p:childTnLst>
                    <p:animMotion origin="layout" path="M 4.79167E-6 0.03889 L 4.79167E-6 3.7037E-7 " pathEditMode="relative" rAng="0" ptsTypes="AA">
                      <p:cBhvr>
                        <p:cTn dur="500" fill="hold"/>
                        <p:tgtEl>
                          <p:spTgt spid="19"/>
                        </p:tgtEl>
                        <p:attrNameLst>
                          <p:attrName>ppt_x</p:attrName>
                          <p:attrName>ppt_y</p:attrName>
                        </p:attrNameLst>
                      </p:cBhvr>
                      <p:rCtr x="0" y="-1944"/>
                    </p:animMotion>
                  </p:childTnLst>
                </p:cTn>
              </p:par>
            </p:tnLst>
          </p:tmpl>
        </p:tmplLst>
      </p:bldP>
      <p:bldP spid="25" grpId="0" animBg="1">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250"/>
                        <p:tgtEl>
                          <p:spTgt spid="25"/>
                        </p:tgtEl>
                      </p:cBhvr>
                    </p:animEffect>
                  </p:childTnLst>
                </p:cTn>
              </p:par>
            </p:tnLst>
          </p:tmpl>
        </p:tmplLst>
      </p:bldP>
      <p:bldP spid="25" grpId="1" animBg="1">
        <p:tmplLst>
          <p:tmpl>
            <p:tnLst>
              <p:par>
                <p:cTn presetID="42" presetClass="path" presetSubtype="0" decel="100000" fill="hold" nodeType="withEffect">
                  <p:stCondLst>
                    <p:cond delay="1250"/>
                  </p:stCondLst>
                  <p:childTnLst>
                    <p:animMotion origin="layout" path="M 1.25E-6 0.03889 L 1.25E-6 3.7037E-7 " pathEditMode="relative" rAng="0" ptsTypes="AA">
                      <p:cBhvr>
                        <p:cTn dur="500" fill="hold"/>
                        <p:tgtEl>
                          <p:spTgt spid="25"/>
                        </p:tgtEl>
                        <p:attrNameLst>
                          <p:attrName>ppt_x</p:attrName>
                          <p:attrName>ppt_y</p:attrName>
                        </p:attrNameLst>
                      </p:cBhvr>
                      <p:rCtr x="0" y="-1944"/>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aptop Scree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D4171F-7307-4E2E-FA4C-BD6BE9748DBC}"/>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9D54E3-D132-466A-5699-BB33229E252A}"/>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496766"/>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pic>
        <p:nvPicPr>
          <p:cNvPr id="6" name="Picture 5" descr="A picture containing text, monitor, screen, television&#10;&#10;Description automatically generated">
            <a:extLst>
              <a:ext uri="{FF2B5EF4-FFF2-40B4-BE49-F238E27FC236}">
                <a16:creationId xmlns:a16="http://schemas.microsoft.com/office/drawing/2014/main" id="{7EA55164-32CD-B4D9-9499-67A8AA9B03B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3566" y="1371601"/>
            <a:ext cx="8076254" cy="4770119"/>
          </a:xfrm>
          <a:prstGeom prst="rect">
            <a:avLst/>
          </a:prstGeom>
        </p:spPr>
      </p:pic>
      <p:sp>
        <p:nvSpPr>
          <p:cNvPr id="8" name="Rectangle 7">
            <a:extLst>
              <a:ext uri="{FF2B5EF4-FFF2-40B4-BE49-F238E27FC236}">
                <a16:creationId xmlns:a16="http://schemas.microsoft.com/office/drawing/2014/main" id="{9341657C-6AB4-C86D-AD3C-6C58DD65CE5E}"/>
              </a:ext>
            </a:extLst>
          </p:cNvPr>
          <p:cNvSpPr/>
          <p:nvPr userDrawn="1"/>
        </p:nvSpPr>
        <p:spPr>
          <a:xfrm>
            <a:off x="571500" y="1814583"/>
            <a:ext cx="3597275" cy="347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5" name="Text Placeholder 2">
            <a:extLst>
              <a:ext uri="{FF2B5EF4-FFF2-40B4-BE49-F238E27FC236}">
                <a16:creationId xmlns:a16="http://schemas.microsoft.com/office/drawing/2014/main" id="{32E9EB20-A6D9-A810-4DA2-D3B5CEEB9A4F}"/>
              </a:ext>
            </a:extLst>
          </p:cNvPr>
          <p:cNvSpPr>
            <a:spLocks noGrp="1"/>
          </p:cNvSpPr>
          <p:nvPr>
            <p:ph type="body" sz="quarter" idx="10"/>
          </p:nvPr>
        </p:nvSpPr>
        <p:spPr>
          <a:xfrm>
            <a:off x="736600" y="1822057"/>
            <a:ext cx="3238500" cy="3469152"/>
          </a:xfrm>
        </p:spPr>
        <p:txBody>
          <a:bodyPr anchor="ctr">
            <a:normAutofit/>
          </a:bodyPr>
          <a:lstStyle>
            <a:lvl1pPr marL="0" indent="0">
              <a:lnSpc>
                <a:spcPct val="100000"/>
              </a:lnSpc>
              <a:spcBef>
                <a:spcPts val="0"/>
              </a:spcBef>
              <a:buNone/>
              <a:defRPr sz="18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2" name="Picture Placeholder 11">
            <a:extLst>
              <a:ext uri="{FF2B5EF4-FFF2-40B4-BE49-F238E27FC236}">
                <a16:creationId xmlns:a16="http://schemas.microsoft.com/office/drawing/2014/main" id="{F8D95C4B-C5DD-A19E-8FB2-5F7D7DED9CF3}"/>
              </a:ext>
            </a:extLst>
          </p:cNvPr>
          <p:cNvSpPr>
            <a:spLocks noGrp="1"/>
          </p:cNvSpPr>
          <p:nvPr>
            <p:ph type="pic" sz="quarter" idx="11"/>
          </p:nvPr>
        </p:nvSpPr>
        <p:spPr>
          <a:xfrm>
            <a:off x="5200650" y="2006601"/>
            <a:ext cx="5491978" cy="3352800"/>
          </a:xfrm>
        </p:spPr>
        <p:txBody>
          <a:bodyPr/>
          <a:lstStyle/>
          <a:p>
            <a:r>
              <a:rPr lang="en-GB"/>
              <a:t>Click icon to add picture</a:t>
            </a:r>
          </a:p>
        </p:txBody>
      </p:sp>
      <p:sp>
        <p:nvSpPr>
          <p:cNvPr id="4" name="Footer Placeholder 4">
            <a:extLst>
              <a:ext uri="{FF2B5EF4-FFF2-40B4-BE49-F238E27FC236}">
                <a16:creationId xmlns:a16="http://schemas.microsoft.com/office/drawing/2014/main" id="{469EEC07-2427-96BF-40B9-781B3FD281AF}"/>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10" name="Title Placeholder 1">
            <a:extLst>
              <a:ext uri="{FF2B5EF4-FFF2-40B4-BE49-F238E27FC236}">
                <a16:creationId xmlns:a16="http://schemas.microsoft.com/office/drawing/2014/main" id="{6B31F98A-DAE9-69A8-478E-3CBD6A2DA78A}"/>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3" name="Rectangle 2">
            <a:extLst>
              <a:ext uri="{FF2B5EF4-FFF2-40B4-BE49-F238E27FC236}">
                <a16:creationId xmlns:a16="http://schemas.microsoft.com/office/drawing/2014/main" id="{4E2F0664-8A8D-5BD1-480F-D959A82C00B9}"/>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58C419-DADC-DB65-0E51-31E4D5082733}"/>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9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0-#ppt_w/2"/>
                                          </p:val>
                                        </p:tav>
                                        <p:tav tm="100000">
                                          <p:val>
                                            <p:strVal val="#ppt_x"/>
                                          </p:val>
                                        </p:tav>
                                      </p:tavLst>
                                    </p:anim>
                                    <p:anim calcmode="lin" valueType="num">
                                      <p:cBhvr additive="base">
                                        <p:cTn id="16" dur="75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 grpId="0" animBg="1"/>
      <p:bldP spid="7"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C Screen">
    <p:bg>
      <p:bgPr>
        <a:solidFill>
          <a:srgbClr val="EBEBEB"/>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7C092D-CA2E-B768-2E7A-C0384B7B9C5B}"/>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38296D-7C9F-96E3-37A7-8A5F7C950EBF}"/>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6A70A5-BE60-A045-27A2-A472CF4562F9}"/>
              </a:ext>
            </a:extLst>
          </p:cNvPr>
          <p:cNvSpPr/>
          <p:nvPr userDrawn="1"/>
        </p:nvSpPr>
        <p:spPr>
          <a:xfrm>
            <a:off x="571500" y="1814583"/>
            <a:ext cx="3597275" cy="3590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502527"/>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pic>
        <p:nvPicPr>
          <p:cNvPr id="8" name="Picture 7" descr="A picture containing text, electronics, display&#10;&#10;Description automatically generated">
            <a:extLst>
              <a:ext uri="{FF2B5EF4-FFF2-40B4-BE49-F238E27FC236}">
                <a16:creationId xmlns:a16="http://schemas.microsoft.com/office/drawing/2014/main" id="{F965BCC3-F97A-A4E0-0152-7E185AEE0645}"/>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50757" y="1371600"/>
            <a:ext cx="6555590" cy="4397375"/>
          </a:xfrm>
          <a:prstGeom prst="rect">
            <a:avLst/>
          </a:prstGeom>
        </p:spPr>
      </p:pic>
      <p:sp>
        <p:nvSpPr>
          <p:cNvPr id="3" name="Text Placeholder 2">
            <a:extLst>
              <a:ext uri="{FF2B5EF4-FFF2-40B4-BE49-F238E27FC236}">
                <a16:creationId xmlns:a16="http://schemas.microsoft.com/office/drawing/2014/main" id="{1526E148-DC89-AFF4-3846-4ED181BD8EE4}"/>
              </a:ext>
            </a:extLst>
          </p:cNvPr>
          <p:cNvSpPr>
            <a:spLocks noGrp="1"/>
          </p:cNvSpPr>
          <p:nvPr>
            <p:ph type="body" sz="quarter" idx="10"/>
          </p:nvPr>
        </p:nvSpPr>
        <p:spPr>
          <a:xfrm>
            <a:off x="736600" y="1814582"/>
            <a:ext cx="3238500" cy="3590537"/>
          </a:xfrm>
        </p:spPr>
        <p:txBody>
          <a:bodyPr anchor="ctr">
            <a:normAutofit/>
          </a:bodyPr>
          <a:lstStyle>
            <a:lvl1pPr marL="0" indent="0">
              <a:lnSpc>
                <a:spcPct val="100000"/>
              </a:lnSpc>
              <a:spcBef>
                <a:spcPts val="0"/>
              </a:spcBef>
              <a:buNone/>
              <a:defRPr sz="18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4" name="Picture Placeholder 11">
            <a:extLst>
              <a:ext uri="{FF2B5EF4-FFF2-40B4-BE49-F238E27FC236}">
                <a16:creationId xmlns:a16="http://schemas.microsoft.com/office/drawing/2014/main" id="{DE280204-98CF-37CF-7D59-89B3D3192AE5}"/>
              </a:ext>
            </a:extLst>
          </p:cNvPr>
          <p:cNvSpPr>
            <a:spLocks noGrp="1"/>
          </p:cNvSpPr>
          <p:nvPr>
            <p:ph type="pic" sz="quarter" idx="11"/>
          </p:nvPr>
        </p:nvSpPr>
        <p:spPr>
          <a:xfrm>
            <a:off x="5448300" y="1607731"/>
            <a:ext cx="5113020" cy="2933789"/>
          </a:xfrm>
        </p:spPr>
        <p:txBody>
          <a:bodyPr/>
          <a:lstStyle/>
          <a:p>
            <a:r>
              <a:rPr lang="en-GB"/>
              <a:t>Click icon to add picture</a:t>
            </a:r>
          </a:p>
        </p:txBody>
      </p:sp>
      <p:sp>
        <p:nvSpPr>
          <p:cNvPr id="5" name="Footer Placeholder 4">
            <a:extLst>
              <a:ext uri="{FF2B5EF4-FFF2-40B4-BE49-F238E27FC236}">
                <a16:creationId xmlns:a16="http://schemas.microsoft.com/office/drawing/2014/main" id="{FACD650D-2166-EA51-486C-52DE6DE164D8}"/>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9" name="Title Placeholder 1">
            <a:extLst>
              <a:ext uri="{FF2B5EF4-FFF2-40B4-BE49-F238E27FC236}">
                <a16:creationId xmlns:a16="http://schemas.microsoft.com/office/drawing/2014/main" id="{5FA146A9-1B52-8E4E-466C-2909596B93BD}"/>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7" name="Rectangle 6">
            <a:extLst>
              <a:ext uri="{FF2B5EF4-FFF2-40B4-BE49-F238E27FC236}">
                <a16:creationId xmlns:a16="http://schemas.microsoft.com/office/drawing/2014/main" id="{F74D7FF0-E04C-62A5-E815-377F83699A5F}"/>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400066-CC27-C363-E208-2B1D12779E6C}"/>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5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7" grpId="0" animBg="1"/>
      <p:bldP spid="1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3BEAD5-4223-C664-2F56-4958DCE35137}"/>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3" name="Footer Placeholder 2">
            <a:extLst>
              <a:ext uri="{FF2B5EF4-FFF2-40B4-BE49-F238E27FC236}">
                <a16:creationId xmlns:a16="http://schemas.microsoft.com/office/drawing/2014/main" id="{5074A916-A721-868E-95FF-A21E72D8685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3A60178-FE05-6F5B-1997-60BA61DD5872}"/>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32986358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Phone Scree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13B8AE-DAC9-D40C-4B15-9C1F0777C0BC}"/>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5C039-573D-6716-E3FF-C85C81A4F1A1}"/>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464868"/>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pic>
        <p:nvPicPr>
          <p:cNvPr id="4" name="Picture 3" descr="A picture containing rectangle&#10;&#10;Description automatically generated">
            <a:extLst>
              <a:ext uri="{FF2B5EF4-FFF2-40B4-BE49-F238E27FC236}">
                <a16:creationId xmlns:a16="http://schemas.microsoft.com/office/drawing/2014/main" id="{DB58363F-B8D2-5D13-4088-6854D6E2EEB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14915" y="1362286"/>
            <a:ext cx="2360368" cy="4552739"/>
          </a:xfrm>
          <a:prstGeom prst="rect">
            <a:avLst/>
          </a:prstGeom>
        </p:spPr>
      </p:pic>
      <p:sp>
        <p:nvSpPr>
          <p:cNvPr id="6" name="Rectangle 5">
            <a:extLst>
              <a:ext uri="{FF2B5EF4-FFF2-40B4-BE49-F238E27FC236}">
                <a16:creationId xmlns:a16="http://schemas.microsoft.com/office/drawing/2014/main" id="{1E0C16DF-BCAD-92C4-D9EC-2FD6AABB3297}"/>
              </a:ext>
            </a:extLst>
          </p:cNvPr>
          <p:cNvSpPr/>
          <p:nvPr userDrawn="1"/>
        </p:nvSpPr>
        <p:spPr>
          <a:xfrm>
            <a:off x="571500" y="1646437"/>
            <a:ext cx="7323138" cy="3657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 name="Text Placeholder 2">
            <a:extLst>
              <a:ext uri="{FF2B5EF4-FFF2-40B4-BE49-F238E27FC236}">
                <a16:creationId xmlns:a16="http://schemas.microsoft.com/office/drawing/2014/main" id="{5A7E9990-6D76-6D19-AA37-C1DC96ECD310}"/>
              </a:ext>
            </a:extLst>
          </p:cNvPr>
          <p:cNvSpPr>
            <a:spLocks noGrp="1"/>
          </p:cNvSpPr>
          <p:nvPr>
            <p:ph type="body" sz="quarter" idx="10"/>
          </p:nvPr>
        </p:nvSpPr>
        <p:spPr>
          <a:xfrm>
            <a:off x="736599" y="1696574"/>
            <a:ext cx="6912429" cy="3606946"/>
          </a:xfrm>
        </p:spPr>
        <p:txBody>
          <a:bodyPr anchor="ctr">
            <a:normAutofit/>
          </a:bodyPr>
          <a:lstStyle>
            <a:lvl1pPr marL="0" indent="0">
              <a:lnSpc>
                <a:spcPct val="100000"/>
              </a:lnSpc>
              <a:spcBef>
                <a:spcPts val="0"/>
              </a:spcBef>
              <a:buNone/>
              <a:defRPr sz="18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3" name="Picture Placeholder 12">
            <a:extLst>
              <a:ext uri="{FF2B5EF4-FFF2-40B4-BE49-F238E27FC236}">
                <a16:creationId xmlns:a16="http://schemas.microsoft.com/office/drawing/2014/main" id="{70D49EE0-0759-4AB2-B8FB-3B413D1B68BB}"/>
              </a:ext>
            </a:extLst>
          </p:cNvPr>
          <p:cNvSpPr>
            <a:spLocks noGrp="1"/>
          </p:cNvSpPr>
          <p:nvPr>
            <p:ph type="pic" sz="quarter" idx="11"/>
          </p:nvPr>
        </p:nvSpPr>
        <p:spPr>
          <a:xfrm>
            <a:off x="8878570" y="1646437"/>
            <a:ext cx="1860073" cy="4022021"/>
          </a:xfrm>
          <a:custGeom>
            <a:avLst/>
            <a:gdLst>
              <a:gd name="connsiteX0" fmla="*/ 198274 w 2024854"/>
              <a:gd name="connsiteY0" fmla="*/ 0 h 4378325"/>
              <a:gd name="connsiteX1" fmla="*/ 445427 w 2024854"/>
              <a:gd name="connsiteY1" fmla="*/ 0 h 4378325"/>
              <a:gd name="connsiteX2" fmla="*/ 445427 w 2024854"/>
              <a:gd name="connsiteY2" fmla="*/ 46035 h 4378325"/>
              <a:gd name="connsiteX3" fmla="*/ 445427 w 2024854"/>
              <a:gd name="connsiteY3" fmla="*/ 46036 h 4378325"/>
              <a:gd name="connsiteX4" fmla="*/ 445427 w 2024854"/>
              <a:gd name="connsiteY4" fmla="*/ 50137 h 4378325"/>
              <a:gd name="connsiteX5" fmla="*/ 446255 w 2024854"/>
              <a:gd name="connsiteY5" fmla="*/ 50137 h 4378325"/>
              <a:gd name="connsiteX6" fmla="*/ 454534 w 2024854"/>
              <a:gd name="connsiteY6" fmla="*/ 91144 h 4378325"/>
              <a:gd name="connsiteX7" fmla="*/ 561315 w 2024854"/>
              <a:gd name="connsiteY7" fmla="*/ 161923 h 4378325"/>
              <a:gd name="connsiteX8" fmla="*/ 1463539 w 2024854"/>
              <a:gd name="connsiteY8" fmla="*/ 161924 h 4378325"/>
              <a:gd name="connsiteX9" fmla="*/ 1570320 w 2024854"/>
              <a:gd name="connsiteY9" fmla="*/ 91145 h 4378325"/>
              <a:gd name="connsiteX10" fmla="*/ 1578599 w 2024854"/>
              <a:gd name="connsiteY10" fmla="*/ 50137 h 4378325"/>
              <a:gd name="connsiteX11" fmla="*/ 1579427 w 2024854"/>
              <a:gd name="connsiteY11" fmla="*/ 50137 h 4378325"/>
              <a:gd name="connsiteX12" fmla="*/ 1579427 w 2024854"/>
              <a:gd name="connsiteY12" fmla="*/ 46036 h 4378325"/>
              <a:gd name="connsiteX13" fmla="*/ 1579428 w 2024854"/>
              <a:gd name="connsiteY13" fmla="*/ 46036 h 4378325"/>
              <a:gd name="connsiteX14" fmla="*/ 1579427 w 2024854"/>
              <a:gd name="connsiteY14" fmla="*/ 46031 h 4378325"/>
              <a:gd name="connsiteX15" fmla="*/ 1579427 w 2024854"/>
              <a:gd name="connsiteY15" fmla="*/ 0 h 4378325"/>
              <a:gd name="connsiteX16" fmla="*/ 1826580 w 2024854"/>
              <a:gd name="connsiteY16" fmla="*/ 0 h 4378325"/>
              <a:gd name="connsiteX17" fmla="*/ 2024854 w 2024854"/>
              <a:gd name="connsiteY17" fmla="*/ 198274 h 4378325"/>
              <a:gd name="connsiteX18" fmla="*/ 2024854 w 2024854"/>
              <a:gd name="connsiteY18" fmla="*/ 4180051 h 4378325"/>
              <a:gd name="connsiteX19" fmla="*/ 1826580 w 2024854"/>
              <a:gd name="connsiteY19" fmla="*/ 4378325 h 4378325"/>
              <a:gd name="connsiteX20" fmla="*/ 198274 w 2024854"/>
              <a:gd name="connsiteY20" fmla="*/ 4378325 h 4378325"/>
              <a:gd name="connsiteX21" fmla="*/ 0 w 2024854"/>
              <a:gd name="connsiteY21" fmla="*/ 4180051 h 4378325"/>
              <a:gd name="connsiteX22" fmla="*/ 0 w 2024854"/>
              <a:gd name="connsiteY22" fmla="*/ 198274 h 4378325"/>
              <a:gd name="connsiteX23" fmla="*/ 198274 w 2024854"/>
              <a:gd name="connsiteY23" fmla="*/ 0 h 437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4854" h="4378325">
                <a:moveTo>
                  <a:pt x="198274" y="0"/>
                </a:moveTo>
                <a:lnTo>
                  <a:pt x="445427" y="0"/>
                </a:lnTo>
                <a:lnTo>
                  <a:pt x="445427" y="46035"/>
                </a:lnTo>
                <a:lnTo>
                  <a:pt x="445427" y="46036"/>
                </a:lnTo>
                <a:lnTo>
                  <a:pt x="445427" y="50137"/>
                </a:lnTo>
                <a:lnTo>
                  <a:pt x="446255" y="50137"/>
                </a:lnTo>
                <a:lnTo>
                  <a:pt x="454534" y="91144"/>
                </a:lnTo>
                <a:cubicBezTo>
                  <a:pt x="472127" y="132738"/>
                  <a:pt x="513313" y="161923"/>
                  <a:pt x="561315" y="161923"/>
                </a:cubicBezTo>
                <a:lnTo>
                  <a:pt x="1463539" y="161924"/>
                </a:lnTo>
                <a:cubicBezTo>
                  <a:pt x="1511541" y="161924"/>
                  <a:pt x="1552727" y="132739"/>
                  <a:pt x="1570320" y="91145"/>
                </a:cubicBezTo>
                <a:lnTo>
                  <a:pt x="1578599" y="50137"/>
                </a:lnTo>
                <a:lnTo>
                  <a:pt x="1579427" y="50137"/>
                </a:lnTo>
                <a:lnTo>
                  <a:pt x="1579427" y="46036"/>
                </a:lnTo>
                <a:lnTo>
                  <a:pt x="1579428" y="46036"/>
                </a:lnTo>
                <a:lnTo>
                  <a:pt x="1579427" y="46031"/>
                </a:lnTo>
                <a:lnTo>
                  <a:pt x="1579427" y="0"/>
                </a:lnTo>
                <a:lnTo>
                  <a:pt x="1826580" y="0"/>
                </a:lnTo>
                <a:cubicBezTo>
                  <a:pt x="1936084" y="0"/>
                  <a:pt x="2024854" y="88770"/>
                  <a:pt x="2024854" y="198274"/>
                </a:cubicBezTo>
                <a:lnTo>
                  <a:pt x="2024854" y="4180051"/>
                </a:lnTo>
                <a:cubicBezTo>
                  <a:pt x="2024854" y="4289555"/>
                  <a:pt x="1936084" y="4378325"/>
                  <a:pt x="1826580" y="4378325"/>
                </a:cubicBezTo>
                <a:lnTo>
                  <a:pt x="198274" y="4378325"/>
                </a:lnTo>
                <a:cubicBezTo>
                  <a:pt x="88770" y="4378325"/>
                  <a:pt x="0" y="4289555"/>
                  <a:pt x="0" y="4180051"/>
                </a:cubicBezTo>
                <a:lnTo>
                  <a:pt x="0" y="198274"/>
                </a:lnTo>
                <a:cubicBezTo>
                  <a:pt x="0" y="88770"/>
                  <a:pt x="88770" y="0"/>
                  <a:pt x="198274" y="0"/>
                </a:cubicBezTo>
                <a:close/>
              </a:path>
            </a:pathLst>
          </a:custGeom>
          <a:solidFill>
            <a:schemeClr val="accent4"/>
          </a:solidFill>
        </p:spPr>
        <p:txBody>
          <a:bodyPr wrap="square">
            <a:noAutofit/>
          </a:bodyPr>
          <a:lstStyle/>
          <a:p>
            <a:r>
              <a:rPr lang="en-GB"/>
              <a:t>Click icon to add picture</a:t>
            </a:r>
          </a:p>
        </p:txBody>
      </p:sp>
      <p:sp>
        <p:nvSpPr>
          <p:cNvPr id="5" name="Footer Placeholder 4">
            <a:extLst>
              <a:ext uri="{FF2B5EF4-FFF2-40B4-BE49-F238E27FC236}">
                <a16:creationId xmlns:a16="http://schemas.microsoft.com/office/drawing/2014/main" id="{C0326C50-EBE7-DAE7-B7A7-65A2516ABBB0}"/>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E868CFCE-9395-52FB-FB30-F0B0479624FF}"/>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8" name="Rectangle 7">
            <a:extLst>
              <a:ext uri="{FF2B5EF4-FFF2-40B4-BE49-F238E27FC236}">
                <a16:creationId xmlns:a16="http://schemas.microsoft.com/office/drawing/2014/main" id="{82005991-1C6C-AE29-B6BD-6574D4650B6E}"/>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0D3C54-3181-3014-8327-0D257072B00F}"/>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26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8" grpId="0" animBg="1"/>
      <p:bldP spid="9"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ap Slide">
    <p:bg>
      <p:bgPr>
        <a:solidFill>
          <a:srgbClr val="EBEBE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A27962-F9D2-9771-A451-19D25818A62D}"/>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69BFFC-7E95-0EC1-9E11-3A3886B50E1C}"/>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8C6F912-0CA7-8268-B54A-92A94E2F5761}"/>
              </a:ext>
            </a:extLst>
          </p:cNvPr>
          <p:cNvSpPr>
            <a:spLocks noGrp="1"/>
          </p:cNvSpPr>
          <p:nvPr>
            <p:ph type="sldNum" sz="quarter" idx="11"/>
          </p:nvPr>
        </p:nvSpPr>
        <p:spPr/>
        <p:txBody>
          <a:bodyPr/>
          <a:lstStyle/>
          <a:p>
            <a:fld id="{CEC233DD-AA00-48F4-A1FE-D5D1CA1A1852}" type="slidenum">
              <a:rPr lang="en-GB" smtClean="0"/>
              <a:pPr/>
              <a:t>‹N°›</a:t>
            </a:fld>
            <a:endParaRPr lang="en-GB"/>
          </a:p>
        </p:txBody>
      </p:sp>
      <p:sp>
        <p:nvSpPr>
          <p:cNvPr id="5" name="Footer Placeholder 4">
            <a:extLst>
              <a:ext uri="{FF2B5EF4-FFF2-40B4-BE49-F238E27FC236}">
                <a16:creationId xmlns:a16="http://schemas.microsoft.com/office/drawing/2014/main" id="{436235DB-1CA4-F752-0A35-00C2CA8513ED}"/>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49" name="Freeform 6">
            <a:extLst>
              <a:ext uri="{FF2B5EF4-FFF2-40B4-BE49-F238E27FC236}">
                <a16:creationId xmlns:a16="http://schemas.microsoft.com/office/drawing/2014/main" id="{B8B713FB-B926-2BCC-E269-A93D3331A8B4}"/>
              </a:ext>
            </a:extLst>
          </p:cNvPr>
          <p:cNvSpPr>
            <a:spLocks noEditPoints="1"/>
          </p:cNvSpPr>
          <p:nvPr userDrawn="1"/>
        </p:nvSpPr>
        <p:spPr bwMode="auto">
          <a:xfrm>
            <a:off x="1104900" y="1092763"/>
            <a:ext cx="9982200" cy="4923874"/>
          </a:xfrm>
          <a:custGeom>
            <a:avLst/>
            <a:gdLst>
              <a:gd name="T0" fmla="*/ 559 w 4063"/>
              <a:gd name="T1" fmla="*/ 286 h 2004"/>
              <a:gd name="T2" fmla="*/ 643 w 4063"/>
              <a:gd name="T3" fmla="*/ 203 h 2004"/>
              <a:gd name="T4" fmla="*/ 843 w 4063"/>
              <a:gd name="T5" fmla="*/ 229 h 2004"/>
              <a:gd name="T6" fmla="*/ 881 w 4063"/>
              <a:gd name="T7" fmla="*/ 56 h 2004"/>
              <a:gd name="T8" fmla="*/ 987 w 4063"/>
              <a:gd name="T9" fmla="*/ 28 h 2004"/>
              <a:gd name="T10" fmla="*/ 1036 w 4063"/>
              <a:gd name="T11" fmla="*/ 353 h 2004"/>
              <a:gd name="T12" fmla="*/ 947 w 4063"/>
              <a:gd name="T13" fmla="*/ 1041 h 2004"/>
              <a:gd name="T14" fmla="*/ 1705 w 4063"/>
              <a:gd name="T15" fmla="*/ 107 h 2004"/>
              <a:gd name="T16" fmla="*/ 1155 w 4063"/>
              <a:gd name="T17" fmla="*/ 165 h 2004"/>
              <a:gd name="T18" fmla="*/ 1653 w 4063"/>
              <a:gd name="T19" fmla="*/ 331 h 2004"/>
              <a:gd name="T20" fmla="*/ 1640 w 4063"/>
              <a:gd name="T21" fmla="*/ 407 h 2004"/>
              <a:gd name="T22" fmla="*/ 1895 w 4063"/>
              <a:gd name="T23" fmla="*/ 663 h 2004"/>
              <a:gd name="T24" fmla="*/ 3993 w 4063"/>
              <a:gd name="T25" fmla="*/ 399 h 2004"/>
              <a:gd name="T26" fmla="*/ 3354 w 4063"/>
              <a:gd name="T27" fmla="*/ 298 h 2004"/>
              <a:gd name="T28" fmla="*/ 3053 w 4063"/>
              <a:gd name="T29" fmla="*/ 162 h 2004"/>
              <a:gd name="T30" fmla="*/ 2743 w 4063"/>
              <a:gd name="T31" fmla="*/ 336 h 2004"/>
              <a:gd name="T32" fmla="*/ 2591 w 4063"/>
              <a:gd name="T33" fmla="*/ 339 h 2004"/>
              <a:gd name="T34" fmla="*/ 2337 w 4063"/>
              <a:gd name="T35" fmla="*/ 404 h 2004"/>
              <a:gd name="T36" fmla="*/ 2110 w 4063"/>
              <a:gd name="T37" fmla="*/ 336 h 2004"/>
              <a:gd name="T38" fmla="*/ 1997 w 4063"/>
              <a:gd name="T39" fmla="*/ 545 h 2004"/>
              <a:gd name="T40" fmla="*/ 2170 w 4063"/>
              <a:gd name="T41" fmla="*/ 538 h 2004"/>
              <a:gd name="T42" fmla="*/ 1862 w 4063"/>
              <a:gd name="T43" fmla="*/ 691 h 2004"/>
              <a:gd name="T44" fmla="*/ 2093 w 4063"/>
              <a:gd name="T45" fmla="*/ 768 h 2004"/>
              <a:gd name="T46" fmla="*/ 2317 w 4063"/>
              <a:gd name="T47" fmla="*/ 795 h 2004"/>
              <a:gd name="T48" fmla="*/ 1798 w 4063"/>
              <a:gd name="T49" fmla="*/ 920 h 2004"/>
              <a:gd name="T50" fmla="*/ 2122 w 4063"/>
              <a:gd name="T51" fmla="*/ 1704 h 2004"/>
              <a:gd name="T52" fmla="*/ 2286 w 4063"/>
              <a:gd name="T53" fmla="*/ 968 h 2004"/>
              <a:gd name="T54" fmla="*/ 2685 w 4063"/>
              <a:gd name="T55" fmla="*/ 1037 h 2004"/>
              <a:gd name="T56" fmla="*/ 3071 w 4063"/>
              <a:gd name="T57" fmla="*/ 1176 h 2004"/>
              <a:gd name="T58" fmla="*/ 3226 w 4063"/>
              <a:gd name="T59" fmla="*/ 827 h 2004"/>
              <a:gd name="T60" fmla="*/ 3596 w 4063"/>
              <a:gd name="T61" fmla="*/ 523 h 2004"/>
              <a:gd name="T62" fmla="*/ 3828 w 4063"/>
              <a:gd name="T63" fmla="*/ 511 h 2004"/>
              <a:gd name="T64" fmla="*/ 2512 w 4063"/>
              <a:gd name="T65" fmla="*/ 855 h 2004"/>
              <a:gd name="T66" fmla="*/ 2075 w 4063"/>
              <a:gd name="T67" fmla="*/ 160 h 2004"/>
              <a:gd name="T68" fmla="*/ 2191 w 4063"/>
              <a:gd name="T69" fmla="*/ 93 h 2004"/>
              <a:gd name="T70" fmla="*/ 2417 w 4063"/>
              <a:gd name="T71" fmla="*/ 84 h 2004"/>
              <a:gd name="T72" fmla="*/ 3047 w 4063"/>
              <a:gd name="T73" fmla="*/ 149 h 2004"/>
              <a:gd name="T74" fmla="*/ 3527 w 4063"/>
              <a:gd name="T75" fmla="*/ 688 h 2004"/>
              <a:gd name="T76" fmla="*/ 3365 w 4063"/>
              <a:gd name="T77" fmla="*/ 906 h 2004"/>
              <a:gd name="T78" fmla="*/ 3289 w 4063"/>
              <a:gd name="T79" fmla="*/ 1209 h 2004"/>
              <a:gd name="T80" fmla="*/ 3187 w 4063"/>
              <a:gd name="T81" fmla="*/ 1244 h 2004"/>
              <a:gd name="T82" fmla="*/ 3285 w 4063"/>
              <a:gd name="T83" fmla="*/ 1292 h 2004"/>
              <a:gd name="T84" fmla="*/ 3622 w 4063"/>
              <a:gd name="T85" fmla="*/ 1351 h 2004"/>
              <a:gd name="T86" fmla="*/ 141 w 4063"/>
              <a:gd name="T87" fmla="*/ 1064 h 2004"/>
              <a:gd name="T88" fmla="*/ 3454 w 4063"/>
              <a:gd name="T89" fmla="*/ 1489 h 2004"/>
              <a:gd name="T90" fmla="*/ 3307 w 4063"/>
              <a:gd name="T91" fmla="*/ 1680 h 2004"/>
              <a:gd name="T92" fmla="*/ 3787 w 4063"/>
              <a:gd name="T93" fmla="*/ 1866 h 2004"/>
              <a:gd name="T94" fmla="*/ 1284 w 4063"/>
              <a:gd name="T95" fmla="*/ 1226 h 2004"/>
              <a:gd name="T96" fmla="*/ 841 w 4063"/>
              <a:gd name="T97" fmla="*/ 943 h 2004"/>
              <a:gd name="T98" fmla="*/ 1172 w 4063"/>
              <a:gd name="T99" fmla="*/ 736 h 2004"/>
              <a:gd name="T100" fmla="*/ 1139 w 4063"/>
              <a:gd name="T101" fmla="*/ 543 h 2004"/>
              <a:gd name="T102" fmla="*/ 877 w 4063"/>
              <a:gd name="T103" fmla="*/ 457 h 2004"/>
              <a:gd name="T104" fmla="*/ 863 w 4063"/>
              <a:gd name="T105" fmla="*/ 271 h 2004"/>
              <a:gd name="T106" fmla="*/ 613 w 4063"/>
              <a:gd name="T107" fmla="*/ 363 h 2004"/>
              <a:gd name="T108" fmla="*/ 47 w 4063"/>
              <a:gd name="T109" fmla="*/ 407 h 2004"/>
              <a:gd name="T110" fmla="*/ 226 w 4063"/>
              <a:gd name="T111" fmla="*/ 516 h 2004"/>
              <a:gd name="T112" fmla="*/ 456 w 4063"/>
              <a:gd name="T113" fmla="*/ 649 h 2004"/>
              <a:gd name="T114" fmla="*/ 604 w 4063"/>
              <a:gd name="T115" fmla="*/ 922 h 2004"/>
              <a:gd name="T116" fmla="*/ 984 w 4063"/>
              <a:gd name="T117" fmla="*/ 1362 h 2004"/>
              <a:gd name="T118" fmla="*/ 1057 w 4063"/>
              <a:gd name="T119" fmla="*/ 1895 h 2004"/>
              <a:gd name="T120" fmla="*/ 1129 w 4063"/>
              <a:gd name="T121" fmla="*/ 1962 h 2004"/>
              <a:gd name="T122" fmla="*/ 1458 w 4063"/>
              <a:gd name="T123" fmla="*/ 1504 h 2004"/>
              <a:gd name="T124" fmla="*/ 518 w 4063"/>
              <a:gd name="T125" fmla="*/ 415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63" h="2004">
                <a:moveTo>
                  <a:pt x="9" y="622"/>
                </a:moveTo>
                <a:cubicBezTo>
                  <a:pt x="15" y="620"/>
                  <a:pt x="17" y="617"/>
                  <a:pt x="15" y="614"/>
                </a:cubicBezTo>
                <a:cubicBezTo>
                  <a:pt x="12" y="611"/>
                  <a:pt x="4" y="624"/>
                  <a:pt x="9" y="622"/>
                </a:cubicBezTo>
                <a:close/>
                <a:moveTo>
                  <a:pt x="51" y="600"/>
                </a:moveTo>
                <a:cubicBezTo>
                  <a:pt x="46" y="598"/>
                  <a:pt x="31" y="607"/>
                  <a:pt x="36" y="607"/>
                </a:cubicBezTo>
                <a:cubicBezTo>
                  <a:pt x="40" y="608"/>
                  <a:pt x="41" y="604"/>
                  <a:pt x="45" y="604"/>
                </a:cubicBezTo>
                <a:cubicBezTo>
                  <a:pt x="49" y="604"/>
                  <a:pt x="57" y="602"/>
                  <a:pt x="51" y="600"/>
                </a:cubicBezTo>
                <a:close/>
                <a:moveTo>
                  <a:pt x="178" y="541"/>
                </a:moveTo>
                <a:cubicBezTo>
                  <a:pt x="178" y="538"/>
                  <a:pt x="174" y="539"/>
                  <a:pt x="169" y="544"/>
                </a:cubicBezTo>
                <a:cubicBezTo>
                  <a:pt x="164" y="550"/>
                  <a:pt x="160" y="553"/>
                  <a:pt x="159" y="556"/>
                </a:cubicBezTo>
                <a:cubicBezTo>
                  <a:pt x="159" y="559"/>
                  <a:pt x="153" y="555"/>
                  <a:pt x="151" y="559"/>
                </a:cubicBezTo>
                <a:cubicBezTo>
                  <a:pt x="149" y="562"/>
                  <a:pt x="152" y="570"/>
                  <a:pt x="156" y="568"/>
                </a:cubicBezTo>
                <a:cubicBezTo>
                  <a:pt x="159" y="565"/>
                  <a:pt x="160" y="568"/>
                  <a:pt x="162" y="568"/>
                </a:cubicBezTo>
                <a:cubicBezTo>
                  <a:pt x="164" y="568"/>
                  <a:pt x="174" y="561"/>
                  <a:pt x="177" y="557"/>
                </a:cubicBezTo>
                <a:cubicBezTo>
                  <a:pt x="179" y="554"/>
                  <a:pt x="173" y="553"/>
                  <a:pt x="172" y="550"/>
                </a:cubicBezTo>
                <a:cubicBezTo>
                  <a:pt x="172" y="548"/>
                  <a:pt x="178" y="548"/>
                  <a:pt x="180" y="547"/>
                </a:cubicBezTo>
                <a:cubicBezTo>
                  <a:pt x="183" y="545"/>
                  <a:pt x="178" y="544"/>
                  <a:pt x="178" y="541"/>
                </a:cubicBezTo>
                <a:close/>
                <a:moveTo>
                  <a:pt x="19" y="512"/>
                </a:moveTo>
                <a:cubicBezTo>
                  <a:pt x="18" y="508"/>
                  <a:pt x="8" y="511"/>
                  <a:pt x="9" y="515"/>
                </a:cubicBezTo>
                <a:cubicBezTo>
                  <a:pt x="10" y="519"/>
                  <a:pt x="20" y="521"/>
                  <a:pt x="25" y="520"/>
                </a:cubicBezTo>
                <a:cubicBezTo>
                  <a:pt x="28" y="519"/>
                  <a:pt x="30" y="515"/>
                  <a:pt x="27" y="512"/>
                </a:cubicBezTo>
                <a:cubicBezTo>
                  <a:pt x="24" y="510"/>
                  <a:pt x="19" y="516"/>
                  <a:pt x="19" y="512"/>
                </a:cubicBezTo>
                <a:close/>
                <a:moveTo>
                  <a:pt x="496" y="290"/>
                </a:moveTo>
                <a:cubicBezTo>
                  <a:pt x="505" y="292"/>
                  <a:pt x="506" y="308"/>
                  <a:pt x="512" y="308"/>
                </a:cubicBezTo>
                <a:cubicBezTo>
                  <a:pt x="516" y="308"/>
                  <a:pt x="513" y="303"/>
                  <a:pt x="519" y="303"/>
                </a:cubicBezTo>
                <a:cubicBezTo>
                  <a:pt x="526" y="303"/>
                  <a:pt x="524" y="300"/>
                  <a:pt x="530" y="300"/>
                </a:cubicBezTo>
                <a:cubicBezTo>
                  <a:pt x="536" y="301"/>
                  <a:pt x="541" y="299"/>
                  <a:pt x="541" y="292"/>
                </a:cubicBezTo>
                <a:cubicBezTo>
                  <a:pt x="541" y="285"/>
                  <a:pt x="546" y="282"/>
                  <a:pt x="552" y="281"/>
                </a:cubicBezTo>
                <a:cubicBezTo>
                  <a:pt x="558" y="279"/>
                  <a:pt x="552" y="272"/>
                  <a:pt x="561" y="270"/>
                </a:cubicBezTo>
                <a:cubicBezTo>
                  <a:pt x="569" y="268"/>
                  <a:pt x="593" y="258"/>
                  <a:pt x="597" y="255"/>
                </a:cubicBezTo>
                <a:cubicBezTo>
                  <a:pt x="601" y="252"/>
                  <a:pt x="592" y="248"/>
                  <a:pt x="583" y="242"/>
                </a:cubicBezTo>
                <a:cubicBezTo>
                  <a:pt x="574" y="237"/>
                  <a:pt x="567" y="235"/>
                  <a:pt x="560" y="240"/>
                </a:cubicBezTo>
                <a:cubicBezTo>
                  <a:pt x="553" y="244"/>
                  <a:pt x="558" y="235"/>
                  <a:pt x="553" y="237"/>
                </a:cubicBezTo>
                <a:cubicBezTo>
                  <a:pt x="547" y="240"/>
                  <a:pt x="532" y="233"/>
                  <a:pt x="530" y="231"/>
                </a:cubicBezTo>
                <a:cubicBezTo>
                  <a:pt x="528" y="228"/>
                  <a:pt x="501" y="236"/>
                  <a:pt x="495" y="236"/>
                </a:cubicBezTo>
                <a:cubicBezTo>
                  <a:pt x="488" y="236"/>
                  <a:pt x="495" y="243"/>
                  <a:pt x="500" y="247"/>
                </a:cubicBezTo>
                <a:cubicBezTo>
                  <a:pt x="504" y="250"/>
                  <a:pt x="489" y="261"/>
                  <a:pt x="492" y="264"/>
                </a:cubicBezTo>
                <a:cubicBezTo>
                  <a:pt x="495" y="266"/>
                  <a:pt x="489" y="273"/>
                  <a:pt x="482" y="281"/>
                </a:cubicBezTo>
                <a:cubicBezTo>
                  <a:pt x="475" y="289"/>
                  <a:pt x="487" y="288"/>
                  <a:pt x="496" y="290"/>
                </a:cubicBezTo>
                <a:close/>
                <a:moveTo>
                  <a:pt x="746" y="331"/>
                </a:moveTo>
                <a:cubicBezTo>
                  <a:pt x="749" y="328"/>
                  <a:pt x="761" y="338"/>
                  <a:pt x="762" y="331"/>
                </a:cubicBezTo>
                <a:cubicBezTo>
                  <a:pt x="762" y="323"/>
                  <a:pt x="748" y="320"/>
                  <a:pt x="742" y="316"/>
                </a:cubicBezTo>
                <a:cubicBezTo>
                  <a:pt x="736" y="312"/>
                  <a:pt x="733" y="314"/>
                  <a:pt x="724" y="307"/>
                </a:cubicBezTo>
                <a:cubicBezTo>
                  <a:pt x="714" y="300"/>
                  <a:pt x="726" y="296"/>
                  <a:pt x="719" y="291"/>
                </a:cubicBezTo>
                <a:cubicBezTo>
                  <a:pt x="712" y="285"/>
                  <a:pt x="710" y="270"/>
                  <a:pt x="715" y="265"/>
                </a:cubicBezTo>
                <a:cubicBezTo>
                  <a:pt x="720" y="260"/>
                  <a:pt x="725" y="253"/>
                  <a:pt x="716" y="249"/>
                </a:cubicBezTo>
                <a:cubicBezTo>
                  <a:pt x="707" y="246"/>
                  <a:pt x="693" y="252"/>
                  <a:pt x="694" y="254"/>
                </a:cubicBezTo>
                <a:cubicBezTo>
                  <a:pt x="696" y="256"/>
                  <a:pt x="708" y="263"/>
                  <a:pt x="708" y="266"/>
                </a:cubicBezTo>
                <a:cubicBezTo>
                  <a:pt x="708" y="269"/>
                  <a:pt x="697" y="258"/>
                  <a:pt x="693" y="260"/>
                </a:cubicBezTo>
                <a:cubicBezTo>
                  <a:pt x="689" y="263"/>
                  <a:pt x="684" y="255"/>
                  <a:pt x="681" y="260"/>
                </a:cubicBezTo>
                <a:cubicBezTo>
                  <a:pt x="677" y="265"/>
                  <a:pt x="685" y="283"/>
                  <a:pt x="688" y="288"/>
                </a:cubicBezTo>
                <a:cubicBezTo>
                  <a:pt x="691" y="293"/>
                  <a:pt x="685" y="293"/>
                  <a:pt x="681" y="294"/>
                </a:cubicBezTo>
                <a:cubicBezTo>
                  <a:pt x="677" y="295"/>
                  <a:pt x="677" y="280"/>
                  <a:pt x="673" y="274"/>
                </a:cubicBezTo>
                <a:cubicBezTo>
                  <a:pt x="669" y="269"/>
                  <a:pt x="653" y="262"/>
                  <a:pt x="652" y="266"/>
                </a:cubicBezTo>
                <a:cubicBezTo>
                  <a:pt x="651" y="270"/>
                  <a:pt x="662" y="270"/>
                  <a:pt x="660" y="276"/>
                </a:cubicBezTo>
                <a:cubicBezTo>
                  <a:pt x="659" y="281"/>
                  <a:pt x="653" y="272"/>
                  <a:pt x="647" y="277"/>
                </a:cubicBezTo>
                <a:cubicBezTo>
                  <a:pt x="642" y="281"/>
                  <a:pt x="643" y="278"/>
                  <a:pt x="644" y="274"/>
                </a:cubicBezTo>
                <a:cubicBezTo>
                  <a:pt x="645" y="269"/>
                  <a:pt x="636" y="264"/>
                  <a:pt x="626" y="265"/>
                </a:cubicBezTo>
                <a:cubicBezTo>
                  <a:pt x="616" y="266"/>
                  <a:pt x="621" y="273"/>
                  <a:pt x="618" y="276"/>
                </a:cubicBezTo>
                <a:cubicBezTo>
                  <a:pt x="615" y="278"/>
                  <a:pt x="600" y="274"/>
                  <a:pt x="610" y="272"/>
                </a:cubicBezTo>
                <a:cubicBezTo>
                  <a:pt x="619" y="270"/>
                  <a:pt x="615" y="265"/>
                  <a:pt x="612" y="259"/>
                </a:cubicBezTo>
                <a:cubicBezTo>
                  <a:pt x="608" y="254"/>
                  <a:pt x="599" y="260"/>
                  <a:pt x="583" y="266"/>
                </a:cubicBezTo>
                <a:cubicBezTo>
                  <a:pt x="568" y="271"/>
                  <a:pt x="561" y="277"/>
                  <a:pt x="563" y="278"/>
                </a:cubicBezTo>
                <a:cubicBezTo>
                  <a:pt x="565" y="278"/>
                  <a:pt x="565" y="281"/>
                  <a:pt x="559" y="286"/>
                </a:cubicBezTo>
                <a:cubicBezTo>
                  <a:pt x="553" y="291"/>
                  <a:pt x="559" y="295"/>
                  <a:pt x="565" y="295"/>
                </a:cubicBezTo>
                <a:cubicBezTo>
                  <a:pt x="570" y="295"/>
                  <a:pt x="566" y="300"/>
                  <a:pt x="569" y="301"/>
                </a:cubicBezTo>
                <a:cubicBezTo>
                  <a:pt x="573" y="302"/>
                  <a:pt x="591" y="294"/>
                  <a:pt x="596" y="297"/>
                </a:cubicBezTo>
                <a:cubicBezTo>
                  <a:pt x="601" y="301"/>
                  <a:pt x="566" y="303"/>
                  <a:pt x="566" y="309"/>
                </a:cubicBezTo>
                <a:cubicBezTo>
                  <a:pt x="566" y="315"/>
                  <a:pt x="585" y="318"/>
                  <a:pt x="599" y="316"/>
                </a:cubicBezTo>
                <a:cubicBezTo>
                  <a:pt x="613" y="313"/>
                  <a:pt x="638" y="318"/>
                  <a:pt x="638" y="321"/>
                </a:cubicBezTo>
                <a:cubicBezTo>
                  <a:pt x="638" y="325"/>
                  <a:pt x="621" y="324"/>
                  <a:pt x="609" y="323"/>
                </a:cubicBezTo>
                <a:cubicBezTo>
                  <a:pt x="596" y="323"/>
                  <a:pt x="575" y="327"/>
                  <a:pt x="576" y="331"/>
                </a:cubicBezTo>
                <a:cubicBezTo>
                  <a:pt x="577" y="335"/>
                  <a:pt x="578" y="335"/>
                  <a:pt x="591" y="341"/>
                </a:cubicBezTo>
                <a:cubicBezTo>
                  <a:pt x="604" y="347"/>
                  <a:pt x="618" y="338"/>
                  <a:pt x="617" y="347"/>
                </a:cubicBezTo>
                <a:cubicBezTo>
                  <a:pt x="617" y="355"/>
                  <a:pt x="624" y="357"/>
                  <a:pt x="642" y="358"/>
                </a:cubicBezTo>
                <a:cubicBezTo>
                  <a:pt x="659" y="358"/>
                  <a:pt x="667" y="350"/>
                  <a:pt x="676" y="350"/>
                </a:cubicBezTo>
                <a:cubicBezTo>
                  <a:pt x="684" y="351"/>
                  <a:pt x="688" y="349"/>
                  <a:pt x="692" y="343"/>
                </a:cubicBezTo>
                <a:cubicBezTo>
                  <a:pt x="696" y="337"/>
                  <a:pt x="700" y="341"/>
                  <a:pt x="701" y="344"/>
                </a:cubicBezTo>
                <a:cubicBezTo>
                  <a:pt x="702" y="347"/>
                  <a:pt x="713" y="346"/>
                  <a:pt x="715" y="349"/>
                </a:cubicBezTo>
                <a:cubicBezTo>
                  <a:pt x="722" y="355"/>
                  <a:pt x="743" y="353"/>
                  <a:pt x="751" y="349"/>
                </a:cubicBezTo>
                <a:cubicBezTo>
                  <a:pt x="759" y="345"/>
                  <a:pt x="747" y="334"/>
                  <a:pt x="743" y="339"/>
                </a:cubicBezTo>
                <a:cubicBezTo>
                  <a:pt x="739" y="344"/>
                  <a:pt x="736" y="341"/>
                  <a:pt x="735" y="339"/>
                </a:cubicBezTo>
                <a:cubicBezTo>
                  <a:pt x="734" y="336"/>
                  <a:pt x="743" y="335"/>
                  <a:pt x="746" y="331"/>
                </a:cubicBezTo>
                <a:close/>
                <a:moveTo>
                  <a:pt x="556" y="208"/>
                </a:moveTo>
                <a:cubicBezTo>
                  <a:pt x="565" y="209"/>
                  <a:pt x="574" y="201"/>
                  <a:pt x="573" y="197"/>
                </a:cubicBezTo>
                <a:cubicBezTo>
                  <a:pt x="573" y="192"/>
                  <a:pt x="551" y="208"/>
                  <a:pt x="556" y="208"/>
                </a:cubicBezTo>
                <a:close/>
                <a:moveTo>
                  <a:pt x="514" y="194"/>
                </a:moveTo>
                <a:cubicBezTo>
                  <a:pt x="518" y="196"/>
                  <a:pt x="514" y="203"/>
                  <a:pt x="518" y="201"/>
                </a:cubicBezTo>
                <a:cubicBezTo>
                  <a:pt x="522" y="199"/>
                  <a:pt x="523" y="198"/>
                  <a:pt x="526" y="199"/>
                </a:cubicBezTo>
                <a:cubicBezTo>
                  <a:pt x="532" y="201"/>
                  <a:pt x="533" y="196"/>
                  <a:pt x="535" y="194"/>
                </a:cubicBezTo>
                <a:cubicBezTo>
                  <a:pt x="538" y="191"/>
                  <a:pt x="537" y="203"/>
                  <a:pt x="543" y="203"/>
                </a:cubicBezTo>
                <a:cubicBezTo>
                  <a:pt x="549" y="203"/>
                  <a:pt x="548" y="191"/>
                  <a:pt x="553" y="194"/>
                </a:cubicBezTo>
                <a:cubicBezTo>
                  <a:pt x="558" y="198"/>
                  <a:pt x="559" y="193"/>
                  <a:pt x="560" y="189"/>
                </a:cubicBezTo>
                <a:cubicBezTo>
                  <a:pt x="561" y="186"/>
                  <a:pt x="561" y="180"/>
                  <a:pt x="567" y="179"/>
                </a:cubicBezTo>
                <a:cubicBezTo>
                  <a:pt x="572" y="178"/>
                  <a:pt x="568" y="184"/>
                  <a:pt x="570" y="189"/>
                </a:cubicBezTo>
                <a:cubicBezTo>
                  <a:pt x="574" y="195"/>
                  <a:pt x="580" y="189"/>
                  <a:pt x="581" y="186"/>
                </a:cubicBezTo>
                <a:cubicBezTo>
                  <a:pt x="581" y="183"/>
                  <a:pt x="590" y="185"/>
                  <a:pt x="590" y="182"/>
                </a:cubicBezTo>
                <a:cubicBezTo>
                  <a:pt x="589" y="178"/>
                  <a:pt x="592" y="177"/>
                  <a:pt x="590" y="173"/>
                </a:cubicBezTo>
                <a:cubicBezTo>
                  <a:pt x="587" y="169"/>
                  <a:pt x="594" y="170"/>
                  <a:pt x="597" y="167"/>
                </a:cubicBezTo>
                <a:cubicBezTo>
                  <a:pt x="600" y="164"/>
                  <a:pt x="593" y="167"/>
                  <a:pt x="588" y="162"/>
                </a:cubicBezTo>
                <a:cubicBezTo>
                  <a:pt x="583" y="158"/>
                  <a:pt x="581" y="164"/>
                  <a:pt x="581" y="167"/>
                </a:cubicBezTo>
                <a:cubicBezTo>
                  <a:pt x="581" y="170"/>
                  <a:pt x="571" y="167"/>
                  <a:pt x="566" y="165"/>
                </a:cubicBezTo>
                <a:cubicBezTo>
                  <a:pt x="560" y="163"/>
                  <a:pt x="553" y="172"/>
                  <a:pt x="545" y="176"/>
                </a:cubicBezTo>
                <a:cubicBezTo>
                  <a:pt x="537" y="180"/>
                  <a:pt x="537" y="187"/>
                  <a:pt x="529" y="186"/>
                </a:cubicBezTo>
                <a:cubicBezTo>
                  <a:pt x="522" y="186"/>
                  <a:pt x="511" y="193"/>
                  <a:pt x="514" y="194"/>
                </a:cubicBezTo>
                <a:close/>
                <a:moveTo>
                  <a:pt x="592" y="192"/>
                </a:moveTo>
                <a:cubicBezTo>
                  <a:pt x="585" y="192"/>
                  <a:pt x="586" y="199"/>
                  <a:pt x="594" y="199"/>
                </a:cubicBezTo>
                <a:cubicBezTo>
                  <a:pt x="602" y="199"/>
                  <a:pt x="604" y="202"/>
                  <a:pt x="593" y="201"/>
                </a:cubicBezTo>
                <a:cubicBezTo>
                  <a:pt x="581" y="201"/>
                  <a:pt x="576" y="211"/>
                  <a:pt x="584" y="209"/>
                </a:cubicBezTo>
                <a:cubicBezTo>
                  <a:pt x="592" y="207"/>
                  <a:pt x="602" y="207"/>
                  <a:pt x="596" y="209"/>
                </a:cubicBezTo>
                <a:cubicBezTo>
                  <a:pt x="590" y="211"/>
                  <a:pt x="574" y="212"/>
                  <a:pt x="576" y="215"/>
                </a:cubicBezTo>
                <a:cubicBezTo>
                  <a:pt x="577" y="217"/>
                  <a:pt x="584" y="217"/>
                  <a:pt x="590" y="219"/>
                </a:cubicBezTo>
                <a:cubicBezTo>
                  <a:pt x="597" y="222"/>
                  <a:pt x="601" y="223"/>
                  <a:pt x="606" y="218"/>
                </a:cubicBezTo>
                <a:cubicBezTo>
                  <a:pt x="611" y="212"/>
                  <a:pt x="617" y="207"/>
                  <a:pt x="615" y="214"/>
                </a:cubicBezTo>
                <a:cubicBezTo>
                  <a:pt x="612" y="222"/>
                  <a:pt x="623" y="216"/>
                  <a:pt x="636" y="216"/>
                </a:cubicBezTo>
                <a:cubicBezTo>
                  <a:pt x="650" y="215"/>
                  <a:pt x="634" y="224"/>
                  <a:pt x="620" y="225"/>
                </a:cubicBezTo>
                <a:cubicBezTo>
                  <a:pt x="606" y="226"/>
                  <a:pt x="608" y="233"/>
                  <a:pt x="619" y="235"/>
                </a:cubicBezTo>
                <a:cubicBezTo>
                  <a:pt x="630" y="238"/>
                  <a:pt x="654" y="228"/>
                  <a:pt x="659" y="223"/>
                </a:cubicBezTo>
                <a:cubicBezTo>
                  <a:pt x="665" y="217"/>
                  <a:pt x="670" y="226"/>
                  <a:pt x="675" y="222"/>
                </a:cubicBezTo>
                <a:cubicBezTo>
                  <a:pt x="681" y="218"/>
                  <a:pt x="691" y="222"/>
                  <a:pt x="701" y="220"/>
                </a:cubicBezTo>
                <a:cubicBezTo>
                  <a:pt x="710" y="218"/>
                  <a:pt x="712" y="200"/>
                  <a:pt x="705" y="197"/>
                </a:cubicBezTo>
                <a:cubicBezTo>
                  <a:pt x="698" y="194"/>
                  <a:pt x="698" y="201"/>
                  <a:pt x="692" y="202"/>
                </a:cubicBezTo>
                <a:cubicBezTo>
                  <a:pt x="687" y="203"/>
                  <a:pt x="684" y="196"/>
                  <a:pt x="679" y="191"/>
                </a:cubicBezTo>
                <a:cubicBezTo>
                  <a:pt x="675" y="187"/>
                  <a:pt x="678" y="178"/>
                  <a:pt x="671" y="179"/>
                </a:cubicBezTo>
                <a:cubicBezTo>
                  <a:pt x="665" y="180"/>
                  <a:pt x="651" y="191"/>
                  <a:pt x="659" y="192"/>
                </a:cubicBezTo>
                <a:cubicBezTo>
                  <a:pt x="668" y="193"/>
                  <a:pt x="665" y="197"/>
                  <a:pt x="660" y="199"/>
                </a:cubicBezTo>
                <a:cubicBezTo>
                  <a:pt x="656" y="201"/>
                  <a:pt x="671" y="205"/>
                  <a:pt x="669" y="208"/>
                </a:cubicBezTo>
                <a:cubicBezTo>
                  <a:pt x="667" y="211"/>
                  <a:pt x="644" y="208"/>
                  <a:pt x="643" y="203"/>
                </a:cubicBezTo>
                <a:cubicBezTo>
                  <a:pt x="642" y="198"/>
                  <a:pt x="624" y="189"/>
                  <a:pt x="616" y="191"/>
                </a:cubicBezTo>
                <a:cubicBezTo>
                  <a:pt x="609" y="193"/>
                  <a:pt x="612" y="185"/>
                  <a:pt x="604" y="185"/>
                </a:cubicBezTo>
                <a:cubicBezTo>
                  <a:pt x="597" y="184"/>
                  <a:pt x="599" y="191"/>
                  <a:pt x="592" y="192"/>
                </a:cubicBezTo>
                <a:close/>
                <a:moveTo>
                  <a:pt x="618" y="156"/>
                </a:moveTo>
                <a:cubicBezTo>
                  <a:pt x="621" y="150"/>
                  <a:pt x="602" y="151"/>
                  <a:pt x="603" y="153"/>
                </a:cubicBezTo>
                <a:cubicBezTo>
                  <a:pt x="607" y="157"/>
                  <a:pt x="616" y="162"/>
                  <a:pt x="618" y="156"/>
                </a:cubicBezTo>
                <a:close/>
                <a:moveTo>
                  <a:pt x="660" y="153"/>
                </a:moveTo>
                <a:cubicBezTo>
                  <a:pt x="666" y="152"/>
                  <a:pt x="663" y="147"/>
                  <a:pt x="653" y="149"/>
                </a:cubicBezTo>
                <a:cubicBezTo>
                  <a:pt x="642" y="150"/>
                  <a:pt x="624" y="150"/>
                  <a:pt x="624" y="158"/>
                </a:cubicBezTo>
                <a:cubicBezTo>
                  <a:pt x="624" y="164"/>
                  <a:pt x="628" y="167"/>
                  <a:pt x="639" y="168"/>
                </a:cubicBezTo>
                <a:cubicBezTo>
                  <a:pt x="651" y="169"/>
                  <a:pt x="661" y="158"/>
                  <a:pt x="655" y="158"/>
                </a:cubicBezTo>
                <a:cubicBezTo>
                  <a:pt x="650" y="158"/>
                  <a:pt x="653" y="154"/>
                  <a:pt x="660" y="153"/>
                </a:cubicBezTo>
                <a:close/>
                <a:moveTo>
                  <a:pt x="635" y="144"/>
                </a:moveTo>
                <a:cubicBezTo>
                  <a:pt x="640" y="146"/>
                  <a:pt x="645" y="139"/>
                  <a:pt x="649" y="142"/>
                </a:cubicBezTo>
                <a:cubicBezTo>
                  <a:pt x="652" y="145"/>
                  <a:pt x="668" y="148"/>
                  <a:pt x="668" y="140"/>
                </a:cubicBezTo>
                <a:cubicBezTo>
                  <a:pt x="668" y="132"/>
                  <a:pt x="648" y="131"/>
                  <a:pt x="643" y="134"/>
                </a:cubicBezTo>
                <a:cubicBezTo>
                  <a:pt x="638" y="137"/>
                  <a:pt x="615" y="138"/>
                  <a:pt x="622" y="143"/>
                </a:cubicBezTo>
                <a:cubicBezTo>
                  <a:pt x="626" y="146"/>
                  <a:pt x="630" y="142"/>
                  <a:pt x="635" y="144"/>
                </a:cubicBezTo>
                <a:close/>
                <a:moveTo>
                  <a:pt x="719" y="128"/>
                </a:moveTo>
                <a:cubicBezTo>
                  <a:pt x="725" y="124"/>
                  <a:pt x="736" y="131"/>
                  <a:pt x="734" y="135"/>
                </a:cubicBezTo>
                <a:cubicBezTo>
                  <a:pt x="732" y="140"/>
                  <a:pt x="715" y="135"/>
                  <a:pt x="716" y="138"/>
                </a:cubicBezTo>
                <a:cubicBezTo>
                  <a:pt x="716" y="140"/>
                  <a:pt x="718" y="146"/>
                  <a:pt x="730" y="142"/>
                </a:cubicBezTo>
                <a:cubicBezTo>
                  <a:pt x="742" y="139"/>
                  <a:pt x="752" y="141"/>
                  <a:pt x="760" y="148"/>
                </a:cubicBezTo>
                <a:cubicBezTo>
                  <a:pt x="768" y="154"/>
                  <a:pt x="776" y="157"/>
                  <a:pt x="781" y="150"/>
                </a:cubicBezTo>
                <a:cubicBezTo>
                  <a:pt x="787" y="144"/>
                  <a:pt x="774" y="143"/>
                  <a:pt x="777" y="138"/>
                </a:cubicBezTo>
                <a:cubicBezTo>
                  <a:pt x="779" y="133"/>
                  <a:pt x="769" y="130"/>
                  <a:pt x="763" y="130"/>
                </a:cubicBezTo>
                <a:cubicBezTo>
                  <a:pt x="758" y="130"/>
                  <a:pt x="756" y="120"/>
                  <a:pt x="751" y="122"/>
                </a:cubicBezTo>
                <a:cubicBezTo>
                  <a:pt x="747" y="124"/>
                  <a:pt x="744" y="127"/>
                  <a:pt x="744" y="121"/>
                </a:cubicBezTo>
                <a:cubicBezTo>
                  <a:pt x="744" y="114"/>
                  <a:pt x="718" y="114"/>
                  <a:pt x="711" y="116"/>
                </a:cubicBezTo>
                <a:cubicBezTo>
                  <a:pt x="705" y="119"/>
                  <a:pt x="713" y="132"/>
                  <a:pt x="719" y="128"/>
                </a:cubicBezTo>
                <a:close/>
                <a:moveTo>
                  <a:pt x="722" y="170"/>
                </a:moveTo>
                <a:cubicBezTo>
                  <a:pt x="726" y="165"/>
                  <a:pt x="706" y="149"/>
                  <a:pt x="705" y="157"/>
                </a:cubicBezTo>
                <a:cubicBezTo>
                  <a:pt x="704" y="164"/>
                  <a:pt x="718" y="176"/>
                  <a:pt x="722" y="170"/>
                </a:cubicBezTo>
                <a:close/>
                <a:moveTo>
                  <a:pt x="787" y="105"/>
                </a:moveTo>
                <a:cubicBezTo>
                  <a:pt x="791" y="99"/>
                  <a:pt x="766" y="94"/>
                  <a:pt x="772" y="99"/>
                </a:cubicBezTo>
                <a:cubicBezTo>
                  <a:pt x="776" y="102"/>
                  <a:pt x="784" y="111"/>
                  <a:pt x="787" y="105"/>
                </a:cubicBezTo>
                <a:close/>
                <a:moveTo>
                  <a:pt x="731" y="218"/>
                </a:moveTo>
                <a:cubicBezTo>
                  <a:pt x="734" y="214"/>
                  <a:pt x="723" y="206"/>
                  <a:pt x="720" y="213"/>
                </a:cubicBezTo>
                <a:cubicBezTo>
                  <a:pt x="717" y="220"/>
                  <a:pt x="727" y="223"/>
                  <a:pt x="731" y="218"/>
                </a:cubicBezTo>
                <a:close/>
                <a:moveTo>
                  <a:pt x="787" y="183"/>
                </a:moveTo>
                <a:cubicBezTo>
                  <a:pt x="787" y="188"/>
                  <a:pt x="775" y="182"/>
                  <a:pt x="766" y="179"/>
                </a:cubicBezTo>
                <a:cubicBezTo>
                  <a:pt x="757" y="175"/>
                  <a:pt x="763" y="186"/>
                  <a:pt x="770" y="192"/>
                </a:cubicBezTo>
                <a:cubicBezTo>
                  <a:pt x="777" y="198"/>
                  <a:pt x="766" y="195"/>
                  <a:pt x="757" y="188"/>
                </a:cubicBezTo>
                <a:cubicBezTo>
                  <a:pt x="747" y="182"/>
                  <a:pt x="748" y="193"/>
                  <a:pt x="753" y="196"/>
                </a:cubicBezTo>
                <a:cubicBezTo>
                  <a:pt x="757" y="200"/>
                  <a:pt x="752" y="205"/>
                  <a:pt x="746" y="197"/>
                </a:cubicBezTo>
                <a:cubicBezTo>
                  <a:pt x="740" y="189"/>
                  <a:pt x="737" y="180"/>
                  <a:pt x="727" y="180"/>
                </a:cubicBezTo>
                <a:cubicBezTo>
                  <a:pt x="718" y="179"/>
                  <a:pt x="722" y="189"/>
                  <a:pt x="726" y="194"/>
                </a:cubicBezTo>
                <a:cubicBezTo>
                  <a:pt x="731" y="200"/>
                  <a:pt x="736" y="202"/>
                  <a:pt x="744" y="206"/>
                </a:cubicBezTo>
                <a:cubicBezTo>
                  <a:pt x="752" y="211"/>
                  <a:pt x="765" y="204"/>
                  <a:pt x="771" y="206"/>
                </a:cubicBezTo>
                <a:cubicBezTo>
                  <a:pt x="777" y="207"/>
                  <a:pt x="764" y="215"/>
                  <a:pt x="768" y="220"/>
                </a:cubicBezTo>
                <a:cubicBezTo>
                  <a:pt x="772" y="225"/>
                  <a:pt x="783" y="221"/>
                  <a:pt x="792" y="221"/>
                </a:cubicBezTo>
                <a:cubicBezTo>
                  <a:pt x="800" y="220"/>
                  <a:pt x="796" y="215"/>
                  <a:pt x="801" y="212"/>
                </a:cubicBezTo>
                <a:cubicBezTo>
                  <a:pt x="806" y="208"/>
                  <a:pt x="796" y="209"/>
                  <a:pt x="800" y="200"/>
                </a:cubicBezTo>
                <a:cubicBezTo>
                  <a:pt x="804" y="192"/>
                  <a:pt x="788" y="178"/>
                  <a:pt x="787" y="183"/>
                </a:cubicBezTo>
                <a:close/>
                <a:moveTo>
                  <a:pt x="808" y="154"/>
                </a:moveTo>
                <a:cubicBezTo>
                  <a:pt x="816" y="154"/>
                  <a:pt x="822" y="153"/>
                  <a:pt x="828" y="150"/>
                </a:cubicBezTo>
                <a:cubicBezTo>
                  <a:pt x="835" y="148"/>
                  <a:pt x="825" y="148"/>
                  <a:pt x="829" y="142"/>
                </a:cubicBezTo>
                <a:cubicBezTo>
                  <a:pt x="834" y="136"/>
                  <a:pt x="818" y="135"/>
                  <a:pt x="817" y="137"/>
                </a:cubicBezTo>
                <a:cubicBezTo>
                  <a:pt x="816" y="139"/>
                  <a:pt x="797" y="125"/>
                  <a:pt x="794" y="130"/>
                </a:cubicBezTo>
                <a:cubicBezTo>
                  <a:pt x="791" y="134"/>
                  <a:pt x="801" y="154"/>
                  <a:pt x="808" y="154"/>
                </a:cubicBezTo>
                <a:close/>
                <a:moveTo>
                  <a:pt x="849" y="156"/>
                </a:moveTo>
                <a:cubicBezTo>
                  <a:pt x="848" y="153"/>
                  <a:pt x="810" y="158"/>
                  <a:pt x="816" y="162"/>
                </a:cubicBezTo>
                <a:cubicBezTo>
                  <a:pt x="826" y="170"/>
                  <a:pt x="850" y="159"/>
                  <a:pt x="849" y="156"/>
                </a:cubicBezTo>
                <a:close/>
                <a:moveTo>
                  <a:pt x="843" y="229"/>
                </a:moveTo>
                <a:cubicBezTo>
                  <a:pt x="852" y="229"/>
                  <a:pt x="848" y="218"/>
                  <a:pt x="838" y="210"/>
                </a:cubicBezTo>
                <a:cubicBezTo>
                  <a:pt x="828" y="203"/>
                  <a:pt x="805" y="218"/>
                  <a:pt x="809" y="221"/>
                </a:cubicBezTo>
                <a:cubicBezTo>
                  <a:pt x="814" y="225"/>
                  <a:pt x="834" y="230"/>
                  <a:pt x="843" y="229"/>
                </a:cubicBezTo>
                <a:close/>
                <a:moveTo>
                  <a:pt x="779" y="299"/>
                </a:moveTo>
                <a:cubicBezTo>
                  <a:pt x="790" y="307"/>
                  <a:pt x="787" y="293"/>
                  <a:pt x="799" y="294"/>
                </a:cubicBezTo>
                <a:cubicBezTo>
                  <a:pt x="812" y="294"/>
                  <a:pt x="812" y="274"/>
                  <a:pt x="814" y="266"/>
                </a:cubicBezTo>
                <a:cubicBezTo>
                  <a:pt x="816" y="259"/>
                  <a:pt x="804" y="259"/>
                  <a:pt x="807" y="265"/>
                </a:cubicBezTo>
                <a:cubicBezTo>
                  <a:pt x="810" y="270"/>
                  <a:pt x="807" y="276"/>
                  <a:pt x="806" y="269"/>
                </a:cubicBezTo>
                <a:cubicBezTo>
                  <a:pt x="805" y="263"/>
                  <a:pt x="795" y="269"/>
                  <a:pt x="792" y="264"/>
                </a:cubicBezTo>
                <a:cubicBezTo>
                  <a:pt x="788" y="259"/>
                  <a:pt x="803" y="258"/>
                  <a:pt x="806" y="252"/>
                </a:cubicBezTo>
                <a:cubicBezTo>
                  <a:pt x="810" y="245"/>
                  <a:pt x="795" y="246"/>
                  <a:pt x="798" y="241"/>
                </a:cubicBezTo>
                <a:cubicBezTo>
                  <a:pt x="802" y="236"/>
                  <a:pt x="776" y="242"/>
                  <a:pt x="784" y="245"/>
                </a:cubicBezTo>
                <a:cubicBezTo>
                  <a:pt x="791" y="248"/>
                  <a:pt x="784" y="252"/>
                  <a:pt x="777" y="247"/>
                </a:cubicBezTo>
                <a:cubicBezTo>
                  <a:pt x="770" y="242"/>
                  <a:pt x="751" y="250"/>
                  <a:pt x="758" y="256"/>
                </a:cubicBezTo>
                <a:cubicBezTo>
                  <a:pt x="763" y="260"/>
                  <a:pt x="780" y="253"/>
                  <a:pt x="770" y="266"/>
                </a:cubicBezTo>
                <a:cubicBezTo>
                  <a:pt x="761" y="279"/>
                  <a:pt x="757" y="262"/>
                  <a:pt x="748" y="264"/>
                </a:cubicBezTo>
                <a:cubicBezTo>
                  <a:pt x="739" y="265"/>
                  <a:pt x="743" y="276"/>
                  <a:pt x="756" y="280"/>
                </a:cubicBezTo>
                <a:cubicBezTo>
                  <a:pt x="770" y="284"/>
                  <a:pt x="768" y="292"/>
                  <a:pt x="779" y="299"/>
                </a:cubicBezTo>
                <a:close/>
                <a:moveTo>
                  <a:pt x="861" y="219"/>
                </a:moveTo>
                <a:cubicBezTo>
                  <a:pt x="864" y="229"/>
                  <a:pt x="868" y="222"/>
                  <a:pt x="874" y="226"/>
                </a:cubicBezTo>
                <a:cubicBezTo>
                  <a:pt x="879" y="230"/>
                  <a:pt x="888" y="233"/>
                  <a:pt x="892" y="229"/>
                </a:cubicBezTo>
                <a:cubicBezTo>
                  <a:pt x="897" y="225"/>
                  <a:pt x="899" y="222"/>
                  <a:pt x="900" y="225"/>
                </a:cubicBezTo>
                <a:cubicBezTo>
                  <a:pt x="903" y="231"/>
                  <a:pt x="914" y="232"/>
                  <a:pt x="938" y="232"/>
                </a:cubicBezTo>
                <a:cubicBezTo>
                  <a:pt x="962" y="233"/>
                  <a:pt x="956" y="222"/>
                  <a:pt x="963" y="226"/>
                </a:cubicBezTo>
                <a:cubicBezTo>
                  <a:pt x="970" y="230"/>
                  <a:pt x="986" y="230"/>
                  <a:pt x="993" y="229"/>
                </a:cubicBezTo>
                <a:cubicBezTo>
                  <a:pt x="1000" y="227"/>
                  <a:pt x="1003" y="216"/>
                  <a:pt x="1003" y="211"/>
                </a:cubicBezTo>
                <a:cubicBezTo>
                  <a:pt x="1002" y="205"/>
                  <a:pt x="949" y="201"/>
                  <a:pt x="939" y="206"/>
                </a:cubicBezTo>
                <a:cubicBezTo>
                  <a:pt x="930" y="212"/>
                  <a:pt x="915" y="204"/>
                  <a:pt x="907" y="208"/>
                </a:cubicBezTo>
                <a:cubicBezTo>
                  <a:pt x="900" y="212"/>
                  <a:pt x="902" y="203"/>
                  <a:pt x="889" y="202"/>
                </a:cubicBezTo>
                <a:cubicBezTo>
                  <a:pt x="875" y="202"/>
                  <a:pt x="890" y="195"/>
                  <a:pt x="892" y="192"/>
                </a:cubicBezTo>
                <a:cubicBezTo>
                  <a:pt x="895" y="189"/>
                  <a:pt x="872" y="181"/>
                  <a:pt x="862" y="183"/>
                </a:cubicBezTo>
                <a:cubicBezTo>
                  <a:pt x="853" y="185"/>
                  <a:pt x="847" y="180"/>
                  <a:pt x="838" y="176"/>
                </a:cubicBezTo>
                <a:cubicBezTo>
                  <a:pt x="829" y="172"/>
                  <a:pt x="805" y="173"/>
                  <a:pt x="810" y="180"/>
                </a:cubicBezTo>
                <a:cubicBezTo>
                  <a:pt x="813" y="185"/>
                  <a:pt x="842" y="195"/>
                  <a:pt x="845" y="190"/>
                </a:cubicBezTo>
                <a:cubicBezTo>
                  <a:pt x="848" y="185"/>
                  <a:pt x="856" y="196"/>
                  <a:pt x="860" y="202"/>
                </a:cubicBezTo>
                <a:cubicBezTo>
                  <a:pt x="865" y="207"/>
                  <a:pt x="857" y="209"/>
                  <a:pt x="861" y="219"/>
                </a:cubicBezTo>
                <a:close/>
                <a:moveTo>
                  <a:pt x="886" y="160"/>
                </a:moveTo>
                <a:cubicBezTo>
                  <a:pt x="877" y="156"/>
                  <a:pt x="866" y="165"/>
                  <a:pt x="875" y="169"/>
                </a:cubicBezTo>
                <a:cubicBezTo>
                  <a:pt x="883" y="172"/>
                  <a:pt x="895" y="165"/>
                  <a:pt x="886" y="160"/>
                </a:cubicBezTo>
                <a:close/>
                <a:moveTo>
                  <a:pt x="814" y="104"/>
                </a:moveTo>
                <a:cubicBezTo>
                  <a:pt x="822" y="108"/>
                  <a:pt x="817" y="113"/>
                  <a:pt x="825" y="116"/>
                </a:cubicBezTo>
                <a:cubicBezTo>
                  <a:pt x="833" y="120"/>
                  <a:pt x="856" y="112"/>
                  <a:pt x="858" y="117"/>
                </a:cubicBezTo>
                <a:cubicBezTo>
                  <a:pt x="860" y="123"/>
                  <a:pt x="835" y="123"/>
                  <a:pt x="838" y="127"/>
                </a:cubicBezTo>
                <a:cubicBezTo>
                  <a:pt x="842" y="130"/>
                  <a:pt x="856" y="136"/>
                  <a:pt x="854" y="139"/>
                </a:cubicBezTo>
                <a:cubicBezTo>
                  <a:pt x="852" y="142"/>
                  <a:pt x="878" y="150"/>
                  <a:pt x="881" y="146"/>
                </a:cubicBezTo>
                <a:cubicBezTo>
                  <a:pt x="883" y="142"/>
                  <a:pt x="890" y="143"/>
                  <a:pt x="897" y="146"/>
                </a:cubicBezTo>
                <a:cubicBezTo>
                  <a:pt x="903" y="148"/>
                  <a:pt x="904" y="130"/>
                  <a:pt x="908" y="133"/>
                </a:cubicBezTo>
                <a:cubicBezTo>
                  <a:pt x="913" y="136"/>
                  <a:pt x="912" y="127"/>
                  <a:pt x="920" y="124"/>
                </a:cubicBezTo>
                <a:cubicBezTo>
                  <a:pt x="927" y="121"/>
                  <a:pt x="938" y="121"/>
                  <a:pt x="939" y="117"/>
                </a:cubicBezTo>
                <a:cubicBezTo>
                  <a:pt x="939" y="115"/>
                  <a:pt x="937" y="111"/>
                  <a:pt x="928" y="112"/>
                </a:cubicBezTo>
                <a:cubicBezTo>
                  <a:pt x="919" y="113"/>
                  <a:pt x="913" y="110"/>
                  <a:pt x="917" y="105"/>
                </a:cubicBezTo>
                <a:cubicBezTo>
                  <a:pt x="921" y="100"/>
                  <a:pt x="907" y="98"/>
                  <a:pt x="912" y="94"/>
                </a:cubicBezTo>
                <a:cubicBezTo>
                  <a:pt x="917" y="90"/>
                  <a:pt x="902" y="86"/>
                  <a:pt x="904" y="92"/>
                </a:cubicBezTo>
                <a:cubicBezTo>
                  <a:pt x="905" y="98"/>
                  <a:pt x="895" y="93"/>
                  <a:pt x="893" y="87"/>
                </a:cubicBezTo>
                <a:cubicBezTo>
                  <a:pt x="892" y="82"/>
                  <a:pt x="871" y="80"/>
                  <a:pt x="858" y="68"/>
                </a:cubicBezTo>
                <a:cubicBezTo>
                  <a:pt x="844" y="56"/>
                  <a:pt x="830" y="64"/>
                  <a:pt x="838" y="65"/>
                </a:cubicBezTo>
                <a:cubicBezTo>
                  <a:pt x="846" y="67"/>
                  <a:pt x="846" y="71"/>
                  <a:pt x="839" y="70"/>
                </a:cubicBezTo>
                <a:cubicBezTo>
                  <a:pt x="833" y="70"/>
                  <a:pt x="821" y="71"/>
                  <a:pt x="832" y="75"/>
                </a:cubicBezTo>
                <a:cubicBezTo>
                  <a:pt x="842" y="79"/>
                  <a:pt x="831" y="80"/>
                  <a:pt x="822" y="80"/>
                </a:cubicBezTo>
                <a:cubicBezTo>
                  <a:pt x="814" y="80"/>
                  <a:pt x="813" y="91"/>
                  <a:pt x="824" y="93"/>
                </a:cubicBezTo>
                <a:cubicBezTo>
                  <a:pt x="835" y="94"/>
                  <a:pt x="827" y="101"/>
                  <a:pt x="818" y="98"/>
                </a:cubicBezTo>
                <a:cubicBezTo>
                  <a:pt x="809" y="96"/>
                  <a:pt x="806" y="100"/>
                  <a:pt x="814" y="104"/>
                </a:cubicBezTo>
                <a:close/>
                <a:moveTo>
                  <a:pt x="875" y="55"/>
                </a:moveTo>
                <a:cubicBezTo>
                  <a:pt x="882" y="50"/>
                  <a:pt x="887" y="53"/>
                  <a:pt x="881" y="56"/>
                </a:cubicBezTo>
                <a:cubicBezTo>
                  <a:pt x="875" y="59"/>
                  <a:pt x="877" y="61"/>
                  <a:pt x="886" y="61"/>
                </a:cubicBezTo>
                <a:cubicBezTo>
                  <a:pt x="894" y="60"/>
                  <a:pt x="882" y="63"/>
                  <a:pt x="882" y="68"/>
                </a:cubicBezTo>
                <a:cubicBezTo>
                  <a:pt x="882" y="73"/>
                  <a:pt x="892" y="70"/>
                  <a:pt x="893" y="75"/>
                </a:cubicBezTo>
                <a:cubicBezTo>
                  <a:pt x="893" y="80"/>
                  <a:pt x="915" y="82"/>
                  <a:pt x="921" y="76"/>
                </a:cubicBezTo>
                <a:cubicBezTo>
                  <a:pt x="928" y="70"/>
                  <a:pt x="925" y="78"/>
                  <a:pt x="925" y="82"/>
                </a:cubicBezTo>
                <a:cubicBezTo>
                  <a:pt x="924" y="86"/>
                  <a:pt x="955" y="89"/>
                  <a:pt x="957" y="84"/>
                </a:cubicBezTo>
                <a:cubicBezTo>
                  <a:pt x="958" y="79"/>
                  <a:pt x="963" y="81"/>
                  <a:pt x="969" y="83"/>
                </a:cubicBezTo>
                <a:cubicBezTo>
                  <a:pt x="975" y="84"/>
                  <a:pt x="1004" y="77"/>
                  <a:pt x="1005" y="71"/>
                </a:cubicBezTo>
                <a:cubicBezTo>
                  <a:pt x="1005" y="65"/>
                  <a:pt x="1014" y="74"/>
                  <a:pt x="1005" y="81"/>
                </a:cubicBezTo>
                <a:cubicBezTo>
                  <a:pt x="995" y="87"/>
                  <a:pt x="976" y="86"/>
                  <a:pt x="968" y="89"/>
                </a:cubicBezTo>
                <a:cubicBezTo>
                  <a:pt x="959" y="91"/>
                  <a:pt x="973" y="97"/>
                  <a:pt x="982" y="104"/>
                </a:cubicBezTo>
                <a:cubicBezTo>
                  <a:pt x="990" y="110"/>
                  <a:pt x="971" y="107"/>
                  <a:pt x="963" y="98"/>
                </a:cubicBezTo>
                <a:cubicBezTo>
                  <a:pt x="955" y="90"/>
                  <a:pt x="937" y="90"/>
                  <a:pt x="927" y="90"/>
                </a:cubicBezTo>
                <a:cubicBezTo>
                  <a:pt x="918" y="91"/>
                  <a:pt x="921" y="108"/>
                  <a:pt x="928" y="108"/>
                </a:cubicBezTo>
                <a:cubicBezTo>
                  <a:pt x="935" y="108"/>
                  <a:pt x="942" y="111"/>
                  <a:pt x="949" y="122"/>
                </a:cubicBezTo>
                <a:cubicBezTo>
                  <a:pt x="956" y="133"/>
                  <a:pt x="971" y="130"/>
                  <a:pt x="971" y="135"/>
                </a:cubicBezTo>
                <a:cubicBezTo>
                  <a:pt x="971" y="140"/>
                  <a:pt x="951" y="131"/>
                  <a:pt x="940" y="129"/>
                </a:cubicBezTo>
                <a:cubicBezTo>
                  <a:pt x="929" y="127"/>
                  <a:pt x="912" y="134"/>
                  <a:pt x="911" y="142"/>
                </a:cubicBezTo>
                <a:cubicBezTo>
                  <a:pt x="911" y="150"/>
                  <a:pt x="927" y="149"/>
                  <a:pt x="938" y="143"/>
                </a:cubicBezTo>
                <a:cubicBezTo>
                  <a:pt x="949" y="136"/>
                  <a:pt x="941" y="145"/>
                  <a:pt x="936" y="150"/>
                </a:cubicBezTo>
                <a:cubicBezTo>
                  <a:pt x="930" y="155"/>
                  <a:pt x="949" y="159"/>
                  <a:pt x="949" y="165"/>
                </a:cubicBezTo>
                <a:cubicBezTo>
                  <a:pt x="949" y="171"/>
                  <a:pt x="935" y="169"/>
                  <a:pt x="934" y="163"/>
                </a:cubicBezTo>
                <a:cubicBezTo>
                  <a:pt x="932" y="158"/>
                  <a:pt x="927" y="152"/>
                  <a:pt x="914" y="153"/>
                </a:cubicBezTo>
                <a:cubicBezTo>
                  <a:pt x="901" y="154"/>
                  <a:pt x="905" y="163"/>
                  <a:pt x="913" y="164"/>
                </a:cubicBezTo>
                <a:cubicBezTo>
                  <a:pt x="921" y="165"/>
                  <a:pt x="921" y="171"/>
                  <a:pt x="912" y="171"/>
                </a:cubicBezTo>
                <a:cubicBezTo>
                  <a:pt x="903" y="171"/>
                  <a:pt x="883" y="177"/>
                  <a:pt x="889" y="183"/>
                </a:cubicBezTo>
                <a:cubicBezTo>
                  <a:pt x="896" y="189"/>
                  <a:pt x="922" y="183"/>
                  <a:pt x="926" y="187"/>
                </a:cubicBezTo>
                <a:cubicBezTo>
                  <a:pt x="931" y="191"/>
                  <a:pt x="943" y="192"/>
                  <a:pt x="946" y="188"/>
                </a:cubicBezTo>
                <a:cubicBezTo>
                  <a:pt x="949" y="183"/>
                  <a:pt x="959" y="185"/>
                  <a:pt x="969" y="185"/>
                </a:cubicBezTo>
                <a:cubicBezTo>
                  <a:pt x="979" y="185"/>
                  <a:pt x="982" y="187"/>
                  <a:pt x="986" y="191"/>
                </a:cubicBezTo>
                <a:cubicBezTo>
                  <a:pt x="991" y="195"/>
                  <a:pt x="999" y="193"/>
                  <a:pt x="1004" y="189"/>
                </a:cubicBezTo>
                <a:cubicBezTo>
                  <a:pt x="1010" y="185"/>
                  <a:pt x="1010" y="185"/>
                  <a:pt x="1017" y="185"/>
                </a:cubicBezTo>
                <a:cubicBezTo>
                  <a:pt x="1024" y="185"/>
                  <a:pt x="1025" y="181"/>
                  <a:pt x="1022" y="175"/>
                </a:cubicBezTo>
                <a:cubicBezTo>
                  <a:pt x="1018" y="170"/>
                  <a:pt x="1009" y="179"/>
                  <a:pt x="1008" y="175"/>
                </a:cubicBezTo>
                <a:cubicBezTo>
                  <a:pt x="1007" y="170"/>
                  <a:pt x="999" y="169"/>
                  <a:pt x="985" y="171"/>
                </a:cubicBezTo>
                <a:cubicBezTo>
                  <a:pt x="971" y="173"/>
                  <a:pt x="977" y="162"/>
                  <a:pt x="985" y="164"/>
                </a:cubicBezTo>
                <a:cubicBezTo>
                  <a:pt x="994" y="167"/>
                  <a:pt x="1005" y="166"/>
                  <a:pt x="1015" y="163"/>
                </a:cubicBezTo>
                <a:cubicBezTo>
                  <a:pt x="1024" y="161"/>
                  <a:pt x="1017" y="156"/>
                  <a:pt x="1017" y="152"/>
                </a:cubicBezTo>
                <a:cubicBezTo>
                  <a:pt x="1017" y="148"/>
                  <a:pt x="1029" y="151"/>
                  <a:pt x="1038" y="151"/>
                </a:cubicBezTo>
                <a:cubicBezTo>
                  <a:pt x="1047" y="151"/>
                  <a:pt x="1060" y="136"/>
                  <a:pt x="1060" y="128"/>
                </a:cubicBezTo>
                <a:cubicBezTo>
                  <a:pt x="1061" y="119"/>
                  <a:pt x="1040" y="121"/>
                  <a:pt x="1030" y="121"/>
                </a:cubicBezTo>
                <a:cubicBezTo>
                  <a:pt x="1020" y="121"/>
                  <a:pt x="1037" y="114"/>
                  <a:pt x="1056" y="115"/>
                </a:cubicBezTo>
                <a:cubicBezTo>
                  <a:pt x="1075" y="116"/>
                  <a:pt x="1066" y="107"/>
                  <a:pt x="1070" y="104"/>
                </a:cubicBezTo>
                <a:cubicBezTo>
                  <a:pt x="1073" y="101"/>
                  <a:pt x="1082" y="108"/>
                  <a:pt x="1092" y="106"/>
                </a:cubicBezTo>
                <a:cubicBezTo>
                  <a:pt x="1101" y="104"/>
                  <a:pt x="1095" y="96"/>
                  <a:pt x="1101" y="96"/>
                </a:cubicBezTo>
                <a:cubicBezTo>
                  <a:pt x="1106" y="96"/>
                  <a:pt x="1116" y="89"/>
                  <a:pt x="1137" y="77"/>
                </a:cubicBezTo>
                <a:cubicBezTo>
                  <a:pt x="1157" y="66"/>
                  <a:pt x="1173" y="68"/>
                  <a:pt x="1174" y="61"/>
                </a:cubicBezTo>
                <a:cubicBezTo>
                  <a:pt x="1175" y="55"/>
                  <a:pt x="1146" y="61"/>
                  <a:pt x="1141" y="59"/>
                </a:cubicBezTo>
                <a:cubicBezTo>
                  <a:pt x="1136" y="57"/>
                  <a:pt x="1161" y="52"/>
                  <a:pt x="1167" y="53"/>
                </a:cubicBezTo>
                <a:cubicBezTo>
                  <a:pt x="1173" y="55"/>
                  <a:pt x="1181" y="53"/>
                  <a:pt x="1202" y="43"/>
                </a:cubicBezTo>
                <a:cubicBezTo>
                  <a:pt x="1222" y="33"/>
                  <a:pt x="1213" y="31"/>
                  <a:pt x="1205" y="32"/>
                </a:cubicBezTo>
                <a:cubicBezTo>
                  <a:pt x="1196" y="34"/>
                  <a:pt x="1187" y="31"/>
                  <a:pt x="1187" y="25"/>
                </a:cubicBezTo>
                <a:cubicBezTo>
                  <a:pt x="1188" y="20"/>
                  <a:pt x="1175" y="25"/>
                  <a:pt x="1174" y="22"/>
                </a:cubicBezTo>
                <a:cubicBezTo>
                  <a:pt x="1174" y="19"/>
                  <a:pt x="1162" y="20"/>
                  <a:pt x="1149" y="25"/>
                </a:cubicBezTo>
                <a:cubicBezTo>
                  <a:pt x="1136" y="30"/>
                  <a:pt x="1148" y="20"/>
                  <a:pt x="1153" y="18"/>
                </a:cubicBezTo>
                <a:cubicBezTo>
                  <a:pt x="1159" y="16"/>
                  <a:pt x="1120" y="18"/>
                  <a:pt x="1114" y="14"/>
                </a:cubicBezTo>
                <a:cubicBezTo>
                  <a:pt x="1107" y="9"/>
                  <a:pt x="1100" y="21"/>
                  <a:pt x="1094" y="15"/>
                </a:cubicBezTo>
                <a:cubicBezTo>
                  <a:pt x="1088" y="9"/>
                  <a:pt x="1072" y="14"/>
                  <a:pt x="1074" y="19"/>
                </a:cubicBezTo>
                <a:cubicBezTo>
                  <a:pt x="1076" y="23"/>
                  <a:pt x="1072" y="23"/>
                  <a:pt x="1066" y="18"/>
                </a:cubicBezTo>
                <a:cubicBezTo>
                  <a:pt x="1060" y="13"/>
                  <a:pt x="1048" y="19"/>
                  <a:pt x="1038" y="17"/>
                </a:cubicBezTo>
                <a:cubicBezTo>
                  <a:pt x="1027" y="16"/>
                  <a:pt x="1032" y="26"/>
                  <a:pt x="1020" y="21"/>
                </a:cubicBezTo>
                <a:cubicBezTo>
                  <a:pt x="1009" y="16"/>
                  <a:pt x="996" y="18"/>
                  <a:pt x="1000" y="20"/>
                </a:cubicBezTo>
                <a:cubicBezTo>
                  <a:pt x="1003" y="21"/>
                  <a:pt x="999" y="24"/>
                  <a:pt x="994" y="23"/>
                </a:cubicBezTo>
                <a:cubicBezTo>
                  <a:pt x="989" y="21"/>
                  <a:pt x="984" y="23"/>
                  <a:pt x="987" y="28"/>
                </a:cubicBezTo>
                <a:cubicBezTo>
                  <a:pt x="989" y="33"/>
                  <a:pt x="968" y="27"/>
                  <a:pt x="968" y="32"/>
                </a:cubicBezTo>
                <a:cubicBezTo>
                  <a:pt x="968" y="38"/>
                  <a:pt x="961" y="41"/>
                  <a:pt x="955" y="36"/>
                </a:cubicBezTo>
                <a:cubicBezTo>
                  <a:pt x="949" y="31"/>
                  <a:pt x="930" y="29"/>
                  <a:pt x="935" y="34"/>
                </a:cubicBezTo>
                <a:cubicBezTo>
                  <a:pt x="941" y="38"/>
                  <a:pt x="918" y="36"/>
                  <a:pt x="924" y="40"/>
                </a:cubicBezTo>
                <a:cubicBezTo>
                  <a:pt x="930" y="45"/>
                  <a:pt x="917" y="48"/>
                  <a:pt x="917" y="46"/>
                </a:cubicBezTo>
                <a:cubicBezTo>
                  <a:pt x="917" y="43"/>
                  <a:pt x="904" y="39"/>
                  <a:pt x="899" y="43"/>
                </a:cubicBezTo>
                <a:cubicBezTo>
                  <a:pt x="894" y="48"/>
                  <a:pt x="893" y="53"/>
                  <a:pt x="890" y="50"/>
                </a:cubicBezTo>
                <a:cubicBezTo>
                  <a:pt x="888" y="47"/>
                  <a:pt x="877" y="48"/>
                  <a:pt x="866" y="52"/>
                </a:cubicBezTo>
                <a:cubicBezTo>
                  <a:pt x="856" y="56"/>
                  <a:pt x="868" y="59"/>
                  <a:pt x="875" y="55"/>
                </a:cubicBezTo>
                <a:close/>
                <a:moveTo>
                  <a:pt x="1001" y="486"/>
                </a:moveTo>
                <a:cubicBezTo>
                  <a:pt x="1004" y="486"/>
                  <a:pt x="1011" y="473"/>
                  <a:pt x="1002" y="474"/>
                </a:cubicBezTo>
                <a:cubicBezTo>
                  <a:pt x="993" y="474"/>
                  <a:pt x="995" y="487"/>
                  <a:pt x="1001" y="486"/>
                </a:cubicBezTo>
                <a:close/>
                <a:moveTo>
                  <a:pt x="957" y="475"/>
                </a:moveTo>
                <a:cubicBezTo>
                  <a:pt x="965" y="480"/>
                  <a:pt x="977" y="467"/>
                  <a:pt x="976" y="463"/>
                </a:cubicBezTo>
                <a:cubicBezTo>
                  <a:pt x="975" y="459"/>
                  <a:pt x="947" y="469"/>
                  <a:pt x="957" y="475"/>
                </a:cubicBezTo>
                <a:close/>
                <a:moveTo>
                  <a:pt x="993" y="448"/>
                </a:moveTo>
                <a:cubicBezTo>
                  <a:pt x="994" y="443"/>
                  <a:pt x="976" y="441"/>
                  <a:pt x="977" y="435"/>
                </a:cubicBezTo>
                <a:cubicBezTo>
                  <a:pt x="978" y="430"/>
                  <a:pt x="961" y="425"/>
                  <a:pt x="955" y="422"/>
                </a:cubicBezTo>
                <a:cubicBezTo>
                  <a:pt x="950" y="419"/>
                  <a:pt x="941" y="418"/>
                  <a:pt x="941" y="412"/>
                </a:cubicBezTo>
                <a:cubicBezTo>
                  <a:pt x="941" y="406"/>
                  <a:pt x="929" y="410"/>
                  <a:pt x="929" y="419"/>
                </a:cubicBezTo>
                <a:cubicBezTo>
                  <a:pt x="928" y="428"/>
                  <a:pt x="923" y="426"/>
                  <a:pt x="926" y="435"/>
                </a:cubicBezTo>
                <a:cubicBezTo>
                  <a:pt x="928" y="443"/>
                  <a:pt x="915" y="445"/>
                  <a:pt x="916" y="450"/>
                </a:cubicBezTo>
                <a:cubicBezTo>
                  <a:pt x="918" y="454"/>
                  <a:pt x="924" y="449"/>
                  <a:pt x="930" y="449"/>
                </a:cubicBezTo>
                <a:cubicBezTo>
                  <a:pt x="936" y="449"/>
                  <a:pt x="929" y="458"/>
                  <a:pt x="936" y="458"/>
                </a:cubicBezTo>
                <a:cubicBezTo>
                  <a:pt x="942" y="459"/>
                  <a:pt x="953" y="452"/>
                  <a:pt x="955" y="448"/>
                </a:cubicBezTo>
                <a:cubicBezTo>
                  <a:pt x="958" y="444"/>
                  <a:pt x="963" y="442"/>
                  <a:pt x="970" y="447"/>
                </a:cubicBezTo>
                <a:cubicBezTo>
                  <a:pt x="977" y="452"/>
                  <a:pt x="992" y="453"/>
                  <a:pt x="993" y="448"/>
                </a:cubicBezTo>
                <a:close/>
                <a:moveTo>
                  <a:pt x="1086" y="308"/>
                </a:moveTo>
                <a:cubicBezTo>
                  <a:pt x="1091" y="308"/>
                  <a:pt x="1097" y="304"/>
                  <a:pt x="1096" y="299"/>
                </a:cubicBezTo>
                <a:cubicBezTo>
                  <a:pt x="1094" y="295"/>
                  <a:pt x="1081" y="294"/>
                  <a:pt x="1079" y="300"/>
                </a:cubicBezTo>
                <a:cubicBezTo>
                  <a:pt x="1076" y="305"/>
                  <a:pt x="1066" y="294"/>
                  <a:pt x="1066" y="289"/>
                </a:cubicBezTo>
                <a:cubicBezTo>
                  <a:pt x="1066" y="285"/>
                  <a:pt x="1050" y="289"/>
                  <a:pt x="1052" y="281"/>
                </a:cubicBezTo>
                <a:cubicBezTo>
                  <a:pt x="1054" y="274"/>
                  <a:pt x="1033" y="272"/>
                  <a:pt x="1028" y="272"/>
                </a:cubicBezTo>
                <a:cubicBezTo>
                  <a:pt x="1022" y="272"/>
                  <a:pt x="1014" y="276"/>
                  <a:pt x="1015" y="281"/>
                </a:cubicBezTo>
                <a:cubicBezTo>
                  <a:pt x="1016" y="286"/>
                  <a:pt x="1009" y="284"/>
                  <a:pt x="1008" y="279"/>
                </a:cubicBezTo>
                <a:cubicBezTo>
                  <a:pt x="1007" y="273"/>
                  <a:pt x="994" y="285"/>
                  <a:pt x="990" y="285"/>
                </a:cubicBezTo>
                <a:cubicBezTo>
                  <a:pt x="986" y="285"/>
                  <a:pt x="992" y="270"/>
                  <a:pt x="990" y="266"/>
                </a:cubicBezTo>
                <a:cubicBezTo>
                  <a:pt x="988" y="261"/>
                  <a:pt x="985" y="260"/>
                  <a:pt x="982" y="252"/>
                </a:cubicBezTo>
                <a:cubicBezTo>
                  <a:pt x="979" y="245"/>
                  <a:pt x="964" y="248"/>
                  <a:pt x="960" y="252"/>
                </a:cubicBezTo>
                <a:cubicBezTo>
                  <a:pt x="956" y="257"/>
                  <a:pt x="943" y="255"/>
                  <a:pt x="936" y="262"/>
                </a:cubicBezTo>
                <a:cubicBezTo>
                  <a:pt x="929" y="269"/>
                  <a:pt x="937" y="276"/>
                  <a:pt x="940" y="278"/>
                </a:cubicBezTo>
                <a:cubicBezTo>
                  <a:pt x="943" y="281"/>
                  <a:pt x="929" y="285"/>
                  <a:pt x="934" y="289"/>
                </a:cubicBezTo>
                <a:cubicBezTo>
                  <a:pt x="938" y="293"/>
                  <a:pt x="945" y="291"/>
                  <a:pt x="946" y="297"/>
                </a:cubicBezTo>
                <a:cubicBezTo>
                  <a:pt x="946" y="304"/>
                  <a:pt x="929" y="295"/>
                  <a:pt x="927" y="290"/>
                </a:cubicBezTo>
                <a:cubicBezTo>
                  <a:pt x="924" y="284"/>
                  <a:pt x="928" y="279"/>
                  <a:pt x="924" y="275"/>
                </a:cubicBezTo>
                <a:cubicBezTo>
                  <a:pt x="921" y="271"/>
                  <a:pt x="924" y="266"/>
                  <a:pt x="930" y="259"/>
                </a:cubicBezTo>
                <a:cubicBezTo>
                  <a:pt x="937" y="252"/>
                  <a:pt x="942" y="253"/>
                  <a:pt x="942" y="249"/>
                </a:cubicBezTo>
                <a:cubicBezTo>
                  <a:pt x="942" y="245"/>
                  <a:pt x="914" y="245"/>
                  <a:pt x="897" y="260"/>
                </a:cubicBezTo>
                <a:cubicBezTo>
                  <a:pt x="881" y="275"/>
                  <a:pt x="886" y="295"/>
                  <a:pt x="887" y="299"/>
                </a:cubicBezTo>
                <a:cubicBezTo>
                  <a:pt x="888" y="303"/>
                  <a:pt x="902" y="301"/>
                  <a:pt x="911" y="304"/>
                </a:cubicBezTo>
                <a:cubicBezTo>
                  <a:pt x="919" y="306"/>
                  <a:pt x="915" y="310"/>
                  <a:pt x="908" y="309"/>
                </a:cubicBezTo>
                <a:cubicBezTo>
                  <a:pt x="902" y="308"/>
                  <a:pt x="891" y="306"/>
                  <a:pt x="891" y="310"/>
                </a:cubicBezTo>
                <a:cubicBezTo>
                  <a:pt x="892" y="315"/>
                  <a:pt x="905" y="323"/>
                  <a:pt x="913" y="321"/>
                </a:cubicBezTo>
                <a:cubicBezTo>
                  <a:pt x="921" y="319"/>
                  <a:pt x="921" y="319"/>
                  <a:pt x="925" y="324"/>
                </a:cubicBezTo>
                <a:cubicBezTo>
                  <a:pt x="928" y="328"/>
                  <a:pt x="938" y="327"/>
                  <a:pt x="947" y="327"/>
                </a:cubicBezTo>
                <a:cubicBezTo>
                  <a:pt x="957" y="328"/>
                  <a:pt x="968" y="331"/>
                  <a:pt x="972" y="332"/>
                </a:cubicBezTo>
                <a:cubicBezTo>
                  <a:pt x="977" y="332"/>
                  <a:pt x="982" y="329"/>
                  <a:pt x="984" y="327"/>
                </a:cubicBezTo>
                <a:cubicBezTo>
                  <a:pt x="985" y="324"/>
                  <a:pt x="1004" y="331"/>
                  <a:pt x="1009" y="330"/>
                </a:cubicBezTo>
                <a:cubicBezTo>
                  <a:pt x="1015" y="330"/>
                  <a:pt x="1011" y="325"/>
                  <a:pt x="1008" y="323"/>
                </a:cubicBezTo>
                <a:cubicBezTo>
                  <a:pt x="1004" y="322"/>
                  <a:pt x="1006" y="315"/>
                  <a:pt x="1010" y="318"/>
                </a:cubicBezTo>
                <a:cubicBezTo>
                  <a:pt x="1015" y="320"/>
                  <a:pt x="1022" y="322"/>
                  <a:pt x="1024" y="326"/>
                </a:cubicBezTo>
                <a:cubicBezTo>
                  <a:pt x="1025" y="330"/>
                  <a:pt x="1029" y="328"/>
                  <a:pt x="1030" y="332"/>
                </a:cubicBezTo>
                <a:cubicBezTo>
                  <a:pt x="1030" y="335"/>
                  <a:pt x="1046" y="339"/>
                  <a:pt x="1047" y="343"/>
                </a:cubicBezTo>
                <a:cubicBezTo>
                  <a:pt x="1047" y="347"/>
                  <a:pt x="1031" y="349"/>
                  <a:pt x="1036" y="353"/>
                </a:cubicBezTo>
                <a:cubicBezTo>
                  <a:pt x="1040" y="356"/>
                  <a:pt x="1047" y="348"/>
                  <a:pt x="1053" y="348"/>
                </a:cubicBezTo>
                <a:cubicBezTo>
                  <a:pt x="1059" y="347"/>
                  <a:pt x="1059" y="361"/>
                  <a:pt x="1064" y="359"/>
                </a:cubicBezTo>
                <a:cubicBezTo>
                  <a:pt x="1070" y="356"/>
                  <a:pt x="1075" y="361"/>
                  <a:pt x="1081" y="370"/>
                </a:cubicBezTo>
                <a:cubicBezTo>
                  <a:pt x="1087" y="378"/>
                  <a:pt x="1080" y="386"/>
                  <a:pt x="1081" y="389"/>
                </a:cubicBezTo>
                <a:cubicBezTo>
                  <a:pt x="1081" y="392"/>
                  <a:pt x="1093" y="391"/>
                  <a:pt x="1099" y="388"/>
                </a:cubicBezTo>
                <a:cubicBezTo>
                  <a:pt x="1106" y="384"/>
                  <a:pt x="1112" y="392"/>
                  <a:pt x="1117" y="396"/>
                </a:cubicBezTo>
                <a:cubicBezTo>
                  <a:pt x="1122" y="401"/>
                  <a:pt x="1098" y="408"/>
                  <a:pt x="1100" y="404"/>
                </a:cubicBezTo>
                <a:cubicBezTo>
                  <a:pt x="1102" y="400"/>
                  <a:pt x="1086" y="388"/>
                  <a:pt x="1072" y="394"/>
                </a:cubicBezTo>
                <a:cubicBezTo>
                  <a:pt x="1057" y="399"/>
                  <a:pt x="1067" y="408"/>
                  <a:pt x="1069" y="413"/>
                </a:cubicBezTo>
                <a:cubicBezTo>
                  <a:pt x="1070" y="418"/>
                  <a:pt x="1056" y="423"/>
                  <a:pt x="1042" y="418"/>
                </a:cubicBezTo>
                <a:cubicBezTo>
                  <a:pt x="1029" y="414"/>
                  <a:pt x="1033" y="421"/>
                  <a:pt x="1027" y="421"/>
                </a:cubicBezTo>
                <a:cubicBezTo>
                  <a:pt x="1022" y="421"/>
                  <a:pt x="1016" y="430"/>
                  <a:pt x="1021" y="435"/>
                </a:cubicBezTo>
                <a:cubicBezTo>
                  <a:pt x="1026" y="441"/>
                  <a:pt x="1037" y="436"/>
                  <a:pt x="1046" y="436"/>
                </a:cubicBezTo>
                <a:cubicBezTo>
                  <a:pt x="1055" y="437"/>
                  <a:pt x="1056" y="439"/>
                  <a:pt x="1057" y="434"/>
                </a:cubicBezTo>
                <a:cubicBezTo>
                  <a:pt x="1058" y="429"/>
                  <a:pt x="1067" y="432"/>
                  <a:pt x="1074" y="433"/>
                </a:cubicBezTo>
                <a:cubicBezTo>
                  <a:pt x="1080" y="435"/>
                  <a:pt x="1079" y="444"/>
                  <a:pt x="1087" y="445"/>
                </a:cubicBezTo>
                <a:cubicBezTo>
                  <a:pt x="1095" y="446"/>
                  <a:pt x="1088" y="454"/>
                  <a:pt x="1093" y="459"/>
                </a:cubicBezTo>
                <a:cubicBezTo>
                  <a:pt x="1098" y="465"/>
                  <a:pt x="1114" y="462"/>
                  <a:pt x="1120" y="468"/>
                </a:cubicBezTo>
                <a:cubicBezTo>
                  <a:pt x="1126" y="474"/>
                  <a:pt x="1152" y="486"/>
                  <a:pt x="1155" y="481"/>
                </a:cubicBezTo>
                <a:cubicBezTo>
                  <a:pt x="1159" y="476"/>
                  <a:pt x="1133" y="453"/>
                  <a:pt x="1126" y="451"/>
                </a:cubicBezTo>
                <a:cubicBezTo>
                  <a:pt x="1118" y="449"/>
                  <a:pt x="1133" y="447"/>
                  <a:pt x="1143" y="454"/>
                </a:cubicBezTo>
                <a:cubicBezTo>
                  <a:pt x="1152" y="462"/>
                  <a:pt x="1166" y="465"/>
                  <a:pt x="1173" y="456"/>
                </a:cubicBezTo>
                <a:cubicBezTo>
                  <a:pt x="1180" y="447"/>
                  <a:pt x="1167" y="450"/>
                  <a:pt x="1167" y="443"/>
                </a:cubicBezTo>
                <a:cubicBezTo>
                  <a:pt x="1167" y="437"/>
                  <a:pt x="1163" y="428"/>
                  <a:pt x="1156" y="428"/>
                </a:cubicBezTo>
                <a:cubicBezTo>
                  <a:pt x="1149" y="428"/>
                  <a:pt x="1131" y="414"/>
                  <a:pt x="1137" y="411"/>
                </a:cubicBezTo>
                <a:cubicBezTo>
                  <a:pt x="1144" y="408"/>
                  <a:pt x="1135" y="404"/>
                  <a:pt x="1140" y="398"/>
                </a:cubicBezTo>
                <a:cubicBezTo>
                  <a:pt x="1145" y="393"/>
                  <a:pt x="1150" y="403"/>
                  <a:pt x="1156" y="404"/>
                </a:cubicBezTo>
                <a:cubicBezTo>
                  <a:pt x="1162" y="404"/>
                  <a:pt x="1163" y="412"/>
                  <a:pt x="1173" y="420"/>
                </a:cubicBezTo>
                <a:cubicBezTo>
                  <a:pt x="1182" y="428"/>
                  <a:pt x="1183" y="422"/>
                  <a:pt x="1185" y="417"/>
                </a:cubicBezTo>
                <a:cubicBezTo>
                  <a:pt x="1186" y="411"/>
                  <a:pt x="1197" y="416"/>
                  <a:pt x="1196" y="410"/>
                </a:cubicBezTo>
                <a:cubicBezTo>
                  <a:pt x="1196" y="405"/>
                  <a:pt x="1205" y="398"/>
                  <a:pt x="1211" y="396"/>
                </a:cubicBezTo>
                <a:cubicBezTo>
                  <a:pt x="1217" y="393"/>
                  <a:pt x="1206" y="387"/>
                  <a:pt x="1198" y="388"/>
                </a:cubicBezTo>
                <a:cubicBezTo>
                  <a:pt x="1190" y="388"/>
                  <a:pt x="1188" y="383"/>
                  <a:pt x="1188" y="379"/>
                </a:cubicBezTo>
                <a:cubicBezTo>
                  <a:pt x="1188" y="376"/>
                  <a:pt x="1173" y="367"/>
                  <a:pt x="1168" y="369"/>
                </a:cubicBezTo>
                <a:cubicBezTo>
                  <a:pt x="1163" y="370"/>
                  <a:pt x="1155" y="362"/>
                  <a:pt x="1148" y="362"/>
                </a:cubicBezTo>
                <a:cubicBezTo>
                  <a:pt x="1142" y="361"/>
                  <a:pt x="1132" y="356"/>
                  <a:pt x="1133" y="349"/>
                </a:cubicBezTo>
                <a:cubicBezTo>
                  <a:pt x="1134" y="342"/>
                  <a:pt x="1146" y="351"/>
                  <a:pt x="1149" y="346"/>
                </a:cubicBezTo>
                <a:cubicBezTo>
                  <a:pt x="1151" y="340"/>
                  <a:pt x="1136" y="343"/>
                  <a:pt x="1136" y="339"/>
                </a:cubicBezTo>
                <a:cubicBezTo>
                  <a:pt x="1135" y="335"/>
                  <a:pt x="1139" y="337"/>
                  <a:pt x="1142" y="334"/>
                </a:cubicBezTo>
                <a:cubicBezTo>
                  <a:pt x="1145" y="332"/>
                  <a:pt x="1140" y="327"/>
                  <a:pt x="1136" y="325"/>
                </a:cubicBezTo>
                <a:cubicBezTo>
                  <a:pt x="1133" y="323"/>
                  <a:pt x="1132" y="329"/>
                  <a:pt x="1128" y="329"/>
                </a:cubicBezTo>
                <a:cubicBezTo>
                  <a:pt x="1125" y="329"/>
                  <a:pt x="1128" y="323"/>
                  <a:pt x="1130" y="320"/>
                </a:cubicBezTo>
                <a:cubicBezTo>
                  <a:pt x="1133" y="316"/>
                  <a:pt x="1119" y="312"/>
                  <a:pt x="1113" y="314"/>
                </a:cubicBezTo>
                <a:cubicBezTo>
                  <a:pt x="1107" y="316"/>
                  <a:pt x="1105" y="313"/>
                  <a:pt x="1105" y="309"/>
                </a:cubicBezTo>
                <a:cubicBezTo>
                  <a:pt x="1105" y="305"/>
                  <a:pt x="1094" y="309"/>
                  <a:pt x="1090" y="312"/>
                </a:cubicBezTo>
                <a:cubicBezTo>
                  <a:pt x="1086" y="315"/>
                  <a:pt x="1081" y="309"/>
                  <a:pt x="1086" y="308"/>
                </a:cubicBezTo>
                <a:close/>
                <a:moveTo>
                  <a:pt x="1051" y="380"/>
                </a:moveTo>
                <a:cubicBezTo>
                  <a:pt x="1057" y="379"/>
                  <a:pt x="1056" y="370"/>
                  <a:pt x="1052" y="365"/>
                </a:cubicBezTo>
                <a:cubicBezTo>
                  <a:pt x="1050" y="361"/>
                  <a:pt x="1043" y="361"/>
                  <a:pt x="1038" y="361"/>
                </a:cubicBezTo>
                <a:cubicBezTo>
                  <a:pt x="1032" y="362"/>
                  <a:pt x="1023" y="370"/>
                  <a:pt x="1028" y="379"/>
                </a:cubicBezTo>
                <a:cubicBezTo>
                  <a:pt x="1033" y="387"/>
                  <a:pt x="1045" y="381"/>
                  <a:pt x="1051" y="380"/>
                </a:cubicBezTo>
                <a:close/>
                <a:moveTo>
                  <a:pt x="988" y="250"/>
                </a:moveTo>
                <a:cubicBezTo>
                  <a:pt x="985" y="256"/>
                  <a:pt x="995" y="256"/>
                  <a:pt x="995" y="264"/>
                </a:cubicBezTo>
                <a:cubicBezTo>
                  <a:pt x="996" y="271"/>
                  <a:pt x="1005" y="274"/>
                  <a:pt x="1012" y="269"/>
                </a:cubicBezTo>
                <a:cubicBezTo>
                  <a:pt x="1019" y="265"/>
                  <a:pt x="1039" y="271"/>
                  <a:pt x="1039" y="265"/>
                </a:cubicBezTo>
                <a:cubicBezTo>
                  <a:pt x="1039" y="259"/>
                  <a:pt x="1018" y="249"/>
                  <a:pt x="1011" y="251"/>
                </a:cubicBezTo>
                <a:cubicBezTo>
                  <a:pt x="1003" y="252"/>
                  <a:pt x="991" y="243"/>
                  <a:pt x="988" y="250"/>
                </a:cubicBezTo>
                <a:close/>
                <a:moveTo>
                  <a:pt x="1176" y="675"/>
                </a:moveTo>
                <a:cubicBezTo>
                  <a:pt x="1177" y="679"/>
                  <a:pt x="1206" y="691"/>
                  <a:pt x="1207" y="686"/>
                </a:cubicBezTo>
                <a:cubicBezTo>
                  <a:pt x="1208" y="680"/>
                  <a:pt x="1175" y="672"/>
                  <a:pt x="1176" y="675"/>
                </a:cubicBezTo>
                <a:close/>
                <a:moveTo>
                  <a:pt x="1062" y="1062"/>
                </a:moveTo>
                <a:cubicBezTo>
                  <a:pt x="1064" y="1059"/>
                  <a:pt x="1049" y="1049"/>
                  <a:pt x="1041" y="1049"/>
                </a:cubicBezTo>
                <a:cubicBezTo>
                  <a:pt x="1034" y="1049"/>
                  <a:pt x="1009" y="1032"/>
                  <a:pt x="987" y="1027"/>
                </a:cubicBezTo>
                <a:cubicBezTo>
                  <a:pt x="964" y="1022"/>
                  <a:pt x="945" y="1039"/>
                  <a:pt x="947" y="1041"/>
                </a:cubicBezTo>
                <a:cubicBezTo>
                  <a:pt x="950" y="1045"/>
                  <a:pt x="961" y="1036"/>
                  <a:pt x="966" y="1032"/>
                </a:cubicBezTo>
                <a:cubicBezTo>
                  <a:pt x="972" y="1028"/>
                  <a:pt x="977" y="1034"/>
                  <a:pt x="977" y="1037"/>
                </a:cubicBezTo>
                <a:cubicBezTo>
                  <a:pt x="978" y="1039"/>
                  <a:pt x="985" y="1041"/>
                  <a:pt x="996" y="1041"/>
                </a:cubicBezTo>
                <a:cubicBezTo>
                  <a:pt x="1008" y="1042"/>
                  <a:pt x="1009" y="1051"/>
                  <a:pt x="1020" y="1054"/>
                </a:cubicBezTo>
                <a:cubicBezTo>
                  <a:pt x="1031" y="1056"/>
                  <a:pt x="1020" y="1061"/>
                  <a:pt x="1026" y="1063"/>
                </a:cubicBezTo>
                <a:cubicBezTo>
                  <a:pt x="1031" y="1065"/>
                  <a:pt x="1060" y="1064"/>
                  <a:pt x="1062" y="1062"/>
                </a:cubicBezTo>
                <a:close/>
                <a:moveTo>
                  <a:pt x="1016" y="1084"/>
                </a:moveTo>
                <a:cubicBezTo>
                  <a:pt x="1018" y="1087"/>
                  <a:pt x="1037" y="1092"/>
                  <a:pt x="1039" y="1088"/>
                </a:cubicBezTo>
                <a:cubicBezTo>
                  <a:pt x="1041" y="1083"/>
                  <a:pt x="1013" y="1080"/>
                  <a:pt x="1016" y="1084"/>
                </a:cubicBezTo>
                <a:close/>
                <a:moveTo>
                  <a:pt x="1144" y="1085"/>
                </a:moveTo>
                <a:cubicBezTo>
                  <a:pt x="1149" y="1092"/>
                  <a:pt x="1162" y="1088"/>
                  <a:pt x="1163" y="1085"/>
                </a:cubicBezTo>
                <a:cubicBezTo>
                  <a:pt x="1165" y="1080"/>
                  <a:pt x="1140" y="1078"/>
                  <a:pt x="1144" y="1085"/>
                </a:cubicBezTo>
                <a:close/>
                <a:moveTo>
                  <a:pt x="1075" y="1086"/>
                </a:moveTo>
                <a:cubicBezTo>
                  <a:pt x="1082" y="1084"/>
                  <a:pt x="1087" y="1087"/>
                  <a:pt x="1091" y="1089"/>
                </a:cubicBezTo>
                <a:cubicBezTo>
                  <a:pt x="1095" y="1091"/>
                  <a:pt x="1096" y="1087"/>
                  <a:pt x="1105" y="1084"/>
                </a:cubicBezTo>
                <a:cubicBezTo>
                  <a:pt x="1114" y="1081"/>
                  <a:pt x="1129" y="1086"/>
                  <a:pt x="1129" y="1079"/>
                </a:cubicBezTo>
                <a:cubicBezTo>
                  <a:pt x="1129" y="1072"/>
                  <a:pt x="1105" y="1065"/>
                  <a:pt x="1099" y="1067"/>
                </a:cubicBezTo>
                <a:cubicBezTo>
                  <a:pt x="1093" y="1069"/>
                  <a:pt x="1080" y="1060"/>
                  <a:pt x="1075" y="1063"/>
                </a:cubicBezTo>
                <a:cubicBezTo>
                  <a:pt x="1070" y="1067"/>
                  <a:pt x="1082" y="1074"/>
                  <a:pt x="1082" y="1079"/>
                </a:cubicBezTo>
                <a:cubicBezTo>
                  <a:pt x="1082" y="1083"/>
                  <a:pt x="1062" y="1078"/>
                  <a:pt x="1060" y="1083"/>
                </a:cubicBezTo>
                <a:cubicBezTo>
                  <a:pt x="1059" y="1085"/>
                  <a:pt x="1067" y="1089"/>
                  <a:pt x="1075" y="1086"/>
                </a:cubicBezTo>
                <a:close/>
                <a:moveTo>
                  <a:pt x="1231" y="1948"/>
                </a:moveTo>
                <a:cubicBezTo>
                  <a:pt x="1235" y="1950"/>
                  <a:pt x="1251" y="1944"/>
                  <a:pt x="1249" y="1940"/>
                </a:cubicBezTo>
                <a:cubicBezTo>
                  <a:pt x="1245" y="1932"/>
                  <a:pt x="1227" y="1946"/>
                  <a:pt x="1231" y="1948"/>
                </a:cubicBezTo>
                <a:close/>
                <a:moveTo>
                  <a:pt x="1229" y="1934"/>
                </a:moveTo>
                <a:cubicBezTo>
                  <a:pt x="1223" y="1933"/>
                  <a:pt x="1210" y="1945"/>
                  <a:pt x="1216" y="1947"/>
                </a:cubicBezTo>
                <a:cubicBezTo>
                  <a:pt x="1222" y="1950"/>
                  <a:pt x="1234" y="1935"/>
                  <a:pt x="1229" y="1934"/>
                </a:cubicBezTo>
                <a:close/>
                <a:moveTo>
                  <a:pt x="869" y="1293"/>
                </a:moveTo>
                <a:cubicBezTo>
                  <a:pt x="864" y="1301"/>
                  <a:pt x="874" y="1308"/>
                  <a:pt x="876" y="1305"/>
                </a:cubicBezTo>
                <a:cubicBezTo>
                  <a:pt x="878" y="1301"/>
                  <a:pt x="874" y="1286"/>
                  <a:pt x="869" y="1293"/>
                </a:cubicBezTo>
                <a:close/>
                <a:moveTo>
                  <a:pt x="1657" y="326"/>
                </a:moveTo>
                <a:cubicBezTo>
                  <a:pt x="1653" y="328"/>
                  <a:pt x="1644" y="328"/>
                  <a:pt x="1637" y="327"/>
                </a:cubicBezTo>
                <a:cubicBezTo>
                  <a:pt x="1631" y="325"/>
                  <a:pt x="1620" y="319"/>
                  <a:pt x="1612" y="324"/>
                </a:cubicBezTo>
                <a:cubicBezTo>
                  <a:pt x="1605" y="328"/>
                  <a:pt x="1609" y="317"/>
                  <a:pt x="1616" y="316"/>
                </a:cubicBezTo>
                <a:cubicBezTo>
                  <a:pt x="1622" y="315"/>
                  <a:pt x="1619" y="312"/>
                  <a:pt x="1618" y="306"/>
                </a:cubicBezTo>
                <a:cubicBezTo>
                  <a:pt x="1616" y="299"/>
                  <a:pt x="1628" y="303"/>
                  <a:pt x="1634" y="311"/>
                </a:cubicBezTo>
                <a:cubicBezTo>
                  <a:pt x="1639" y="319"/>
                  <a:pt x="1649" y="322"/>
                  <a:pt x="1658" y="319"/>
                </a:cubicBezTo>
                <a:cubicBezTo>
                  <a:pt x="1667" y="317"/>
                  <a:pt x="1659" y="309"/>
                  <a:pt x="1662" y="304"/>
                </a:cubicBezTo>
                <a:cubicBezTo>
                  <a:pt x="1666" y="299"/>
                  <a:pt x="1635" y="284"/>
                  <a:pt x="1633" y="278"/>
                </a:cubicBezTo>
                <a:cubicBezTo>
                  <a:pt x="1631" y="273"/>
                  <a:pt x="1641" y="277"/>
                  <a:pt x="1650" y="280"/>
                </a:cubicBezTo>
                <a:cubicBezTo>
                  <a:pt x="1658" y="284"/>
                  <a:pt x="1660" y="273"/>
                  <a:pt x="1660" y="269"/>
                </a:cubicBezTo>
                <a:cubicBezTo>
                  <a:pt x="1660" y="264"/>
                  <a:pt x="1642" y="264"/>
                  <a:pt x="1633" y="268"/>
                </a:cubicBezTo>
                <a:cubicBezTo>
                  <a:pt x="1625" y="273"/>
                  <a:pt x="1617" y="262"/>
                  <a:pt x="1628" y="261"/>
                </a:cubicBezTo>
                <a:cubicBezTo>
                  <a:pt x="1640" y="260"/>
                  <a:pt x="1629" y="255"/>
                  <a:pt x="1633" y="252"/>
                </a:cubicBezTo>
                <a:cubicBezTo>
                  <a:pt x="1636" y="248"/>
                  <a:pt x="1650" y="261"/>
                  <a:pt x="1658" y="259"/>
                </a:cubicBezTo>
                <a:cubicBezTo>
                  <a:pt x="1665" y="257"/>
                  <a:pt x="1670" y="259"/>
                  <a:pt x="1677" y="254"/>
                </a:cubicBezTo>
                <a:cubicBezTo>
                  <a:pt x="1683" y="249"/>
                  <a:pt x="1665" y="245"/>
                  <a:pt x="1662" y="240"/>
                </a:cubicBezTo>
                <a:cubicBezTo>
                  <a:pt x="1658" y="236"/>
                  <a:pt x="1680" y="238"/>
                  <a:pt x="1687" y="238"/>
                </a:cubicBezTo>
                <a:cubicBezTo>
                  <a:pt x="1693" y="238"/>
                  <a:pt x="1695" y="228"/>
                  <a:pt x="1690" y="230"/>
                </a:cubicBezTo>
                <a:cubicBezTo>
                  <a:pt x="1684" y="232"/>
                  <a:pt x="1665" y="224"/>
                  <a:pt x="1669" y="218"/>
                </a:cubicBezTo>
                <a:cubicBezTo>
                  <a:pt x="1673" y="212"/>
                  <a:pt x="1681" y="219"/>
                  <a:pt x="1689" y="214"/>
                </a:cubicBezTo>
                <a:cubicBezTo>
                  <a:pt x="1697" y="210"/>
                  <a:pt x="1690" y="194"/>
                  <a:pt x="1684" y="194"/>
                </a:cubicBezTo>
                <a:cubicBezTo>
                  <a:pt x="1678" y="194"/>
                  <a:pt x="1664" y="192"/>
                  <a:pt x="1664" y="189"/>
                </a:cubicBezTo>
                <a:cubicBezTo>
                  <a:pt x="1664" y="186"/>
                  <a:pt x="1652" y="183"/>
                  <a:pt x="1655" y="180"/>
                </a:cubicBezTo>
                <a:cubicBezTo>
                  <a:pt x="1659" y="177"/>
                  <a:pt x="1663" y="184"/>
                  <a:pt x="1671" y="178"/>
                </a:cubicBezTo>
                <a:cubicBezTo>
                  <a:pt x="1678" y="172"/>
                  <a:pt x="1694" y="179"/>
                  <a:pt x="1701" y="178"/>
                </a:cubicBezTo>
                <a:cubicBezTo>
                  <a:pt x="1708" y="177"/>
                  <a:pt x="1698" y="164"/>
                  <a:pt x="1694" y="166"/>
                </a:cubicBezTo>
                <a:cubicBezTo>
                  <a:pt x="1690" y="168"/>
                  <a:pt x="1677" y="169"/>
                  <a:pt x="1676" y="162"/>
                </a:cubicBezTo>
                <a:cubicBezTo>
                  <a:pt x="1675" y="155"/>
                  <a:pt x="1689" y="162"/>
                  <a:pt x="1691" y="159"/>
                </a:cubicBezTo>
                <a:cubicBezTo>
                  <a:pt x="1693" y="155"/>
                  <a:pt x="1672" y="147"/>
                  <a:pt x="1668" y="154"/>
                </a:cubicBezTo>
                <a:cubicBezTo>
                  <a:pt x="1665" y="161"/>
                  <a:pt x="1653" y="158"/>
                  <a:pt x="1659" y="154"/>
                </a:cubicBezTo>
                <a:cubicBezTo>
                  <a:pt x="1666" y="150"/>
                  <a:pt x="1667" y="139"/>
                  <a:pt x="1666" y="133"/>
                </a:cubicBezTo>
                <a:cubicBezTo>
                  <a:pt x="1666" y="128"/>
                  <a:pt x="1689" y="127"/>
                  <a:pt x="1686" y="118"/>
                </a:cubicBezTo>
                <a:cubicBezTo>
                  <a:pt x="1684" y="109"/>
                  <a:pt x="1697" y="107"/>
                  <a:pt x="1705" y="107"/>
                </a:cubicBezTo>
                <a:cubicBezTo>
                  <a:pt x="1713" y="107"/>
                  <a:pt x="1705" y="97"/>
                  <a:pt x="1697" y="98"/>
                </a:cubicBezTo>
                <a:cubicBezTo>
                  <a:pt x="1690" y="99"/>
                  <a:pt x="1682" y="107"/>
                  <a:pt x="1679" y="104"/>
                </a:cubicBezTo>
                <a:cubicBezTo>
                  <a:pt x="1675" y="100"/>
                  <a:pt x="1687" y="94"/>
                  <a:pt x="1694" y="94"/>
                </a:cubicBezTo>
                <a:cubicBezTo>
                  <a:pt x="1701" y="94"/>
                  <a:pt x="1717" y="94"/>
                  <a:pt x="1722" y="90"/>
                </a:cubicBezTo>
                <a:cubicBezTo>
                  <a:pt x="1728" y="87"/>
                  <a:pt x="1712" y="84"/>
                  <a:pt x="1702" y="85"/>
                </a:cubicBezTo>
                <a:cubicBezTo>
                  <a:pt x="1691" y="87"/>
                  <a:pt x="1691" y="82"/>
                  <a:pt x="1707" y="82"/>
                </a:cubicBezTo>
                <a:cubicBezTo>
                  <a:pt x="1723" y="81"/>
                  <a:pt x="1720" y="78"/>
                  <a:pt x="1732" y="77"/>
                </a:cubicBezTo>
                <a:cubicBezTo>
                  <a:pt x="1743" y="75"/>
                  <a:pt x="1739" y="71"/>
                  <a:pt x="1746" y="70"/>
                </a:cubicBezTo>
                <a:cubicBezTo>
                  <a:pt x="1753" y="70"/>
                  <a:pt x="1772" y="62"/>
                  <a:pt x="1772" y="59"/>
                </a:cubicBezTo>
                <a:cubicBezTo>
                  <a:pt x="1772" y="55"/>
                  <a:pt x="1745" y="48"/>
                  <a:pt x="1733" y="48"/>
                </a:cubicBezTo>
                <a:cubicBezTo>
                  <a:pt x="1721" y="48"/>
                  <a:pt x="1711" y="50"/>
                  <a:pt x="1710" y="58"/>
                </a:cubicBezTo>
                <a:cubicBezTo>
                  <a:pt x="1709" y="67"/>
                  <a:pt x="1694" y="57"/>
                  <a:pt x="1687" y="60"/>
                </a:cubicBezTo>
                <a:cubicBezTo>
                  <a:pt x="1680" y="63"/>
                  <a:pt x="1684" y="53"/>
                  <a:pt x="1677" y="56"/>
                </a:cubicBezTo>
                <a:cubicBezTo>
                  <a:pt x="1670" y="59"/>
                  <a:pt x="1663" y="67"/>
                  <a:pt x="1655" y="71"/>
                </a:cubicBezTo>
                <a:cubicBezTo>
                  <a:pt x="1647" y="74"/>
                  <a:pt x="1641" y="82"/>
                  <a:pt x="1636" y="83"/>
                </a:cubicBezTo>
                <a:cubicBezTo>
                  <a:pt x="1631" y="84"/>
                  <a:pt x="1647" y="68"/>
                  <a:pt x="1655" y="60"/>
                </a:cubicBezTo>
                <a:cubicBezTo>
                  <a:pt x="1663" y="52"/>
                  <a:pt x="1658" y="42"/>
                  <a:pt x="1648" y="43"/>
                </a:cubicBezTo>
                <a:cubicBezTo>
                  <a:pt x="1637" y="44"/>
                  <a:pt x="1639" y="51"/>
                  <a:pt x="1633" y="52"/>
                </a:cubicBezTo>
                <a:cubicBezTo>
                  <a:pt x="1627" y="54"/>
                  <a:pt x="1599" y="68"/>
                  <a:pt x="1597" y="64"/>
                </a:cubicBezTo>
                <a:cubicBezTo>
                  <a:pt x="1596" y="59"/>
                  <a:pt x="1621" y="52"/>
                  <a:pt x="1621" y="49"/>
                </a:cubicBezTo>
                <a:cubicBezTo>
                  <a:pt x="1620" y="46"/>
                  <a:pt x="1589" y="46"/>
                  <a:pt x="1575" y="48"/>
                </a:cubicBezTo>
                <a:cubicBezTo>
                  <a:pt x="1561" y="50"/>
                  <a:pt x="1536" y="58"/>
                  <a:pt x="1536" y="54"/>
                </a:cubicBezTo>
                <a:cubicBezTo>
                  <a:pt x="1536" y="50"/>
                  <a:pt x="1565" y="44"/>
                  <a:pt x="1579" y="42"/>
                </a:cubicBezTo>
                <a:cubicBezTo>
                  <a:pt x="1594" y="41"/>
                  <a:pt x="1621" y="43"/>
                  <a:pt x="1632" y="39"/>
                </a:cubicBezTo>
                <a:cubicBezTo>
                  <a:pt x="1644" y="34"/>
                  <a:pt x="1661" y="34"/>
                  <a:pt x="1664" y="30"/>
                </a:cubicBezTo>
                <a:cubicBezTo>
                  <a:pt x="1667" y="26"/>
                  <a:pt x="1651" y="21"/>
                  <a:pt x="1643" y="22"/>
                </a:cubicBezTo>
                <a:cubicBezTo>
                  <a:pt x="1635" y="22"/>
                  <a:pt x="1627" y="21"/>
                  <a:pt x="1627" y="17"/>
                </a:cubicBezTo>
                <a:cubicBezTo>
                  <a:pt x="1628" y="13"/>
                  <a:pt x="1615" y="12"/>
                  <a:pt x="1614" y="9"/>
                </a:cubicBezTo>
                <a:cubicBezTo>
                  <a:pt x="1612" y="6"/>
                  <a:pt x="1587" y="8"/>
                  <a:pt x="1582" y="5"/>
                </a:cubicBezTo>
                <a:cubicBezTo>
                  <a:pt x="1577" y="2"/>
                  <a:pt x="1561" y="0"/>
                  <a:pt x="1548" y="1"/>
                </a:cubicBezTo>
                <a:cubicBezTo>
                  <a:pt x="1534" y="2"/>
                  <a:pt x="1507" y="2"/>
                  <a:pt x="1501" y="2"/>
                </a:cubicBezTo>
                <a:cubicBezTo>
                  <a:pt x="1494" y="3"/>
                  <a:pt x="1490" y="5"/>
                  <a:pt x="1485" y="5"/>
                </a:cubicBezTo>
                <a:cubicBezTo>
                  <a:pt x="1479" y="5"/>
                  <a:pt x="1470" y="7"/>
                  <a:pt x="1474" y="10"/>
                </a:cubicBezTo>
                <a:cubicBezTo>
                  <a:pt x="1480" y="17"/>
                  <a:pt x="1465" y="20"/>
                  <a:pt x="1466" y="15"/>
                </a:cubicBezTo>
                <a:cubicBezTo>
                  <a:pt x="1467" y="10"/>
                  <a:pt x="1453" y="7"/>
                  <a:pt x="1448" y="11"/>
                </a:cubicBezTo>
                <a:cubicBezTo>
                  <a:pt x="1443" y="15"/>
                  <a:pt x="1421" y="7"/>
                  <a:pt x="1418" y="11"/>
                </a:cubicBezTo>
                <a:cubicBezTo>
                  <a:pt x="1414" y="15"/>
                  <a:pt x="1388" y="14"/>
                  <a:pt x="1380" y="15"/>
                </a:cubicBezTo>
                <a:cubicBezTo>
                  <a:pt x="1373" y="17"/>
                  <a:pt x="1392" y="22"/>
                  <a:pt x="1392" y="26"/>
                </a:cubicBezTo>
                <a:cubicBezTo>
                  <a:pt x="1391" y="29"/>
                  <a:pt x="1367" y="26"/>
                  <a:pt x="1372" y="32"/>
                </a:cubicBezTo>
                <a:cubicBezTo>
                  <a:pt x="1377" y="38"/>
                  <a:pt x="1393" y="42"/>
                  <a:pt x="1400" y="50"/>
                </a:cubicBezTo>
                <a:cubicBezTo>
                  <a:pt x="1408" y="57"/>
                  <a:pt x="1394" y="53"/>
                  <a:pt x="1386" y="47"/>
                </a:cubicBezTo>
                <a:cubicBezTo>
                  <a:pt x="1377" y="41"/>
                  <a:pt x="1366" y="43"/>
                  <a:pt x="1361" y="38"/>
                </a:cubicBezTo>
                <a:cubicBezTo>
                  <a:pt x="1355" y="32"/>
                  <a:pt x="1335" y="28"/>
                  <a:pt x="1330" y="31"/>
                </a:cubicBezTo>
                <a:cubicBezTo>
                  <a:pt x="1324" y="35"/>
                  <a:pt x="1344" y="42"/>
                  <a:pt x="1344" y="47"/>
                </a:cubicBezTo>
                <a:cubicBezTo>
                  <a:pt x="1344" y="51"/>
                  <a:pt x="1331" y="46"/>
                  <a:pt x="1328" y="47"/>
                </a:cubicBezTo>
                <a:cubicBezTo>
                  <a:pt x="1326" y="49"/>
                  <a:pt x="1314" y="36"/>
                  <a:pt x="1308" y="36"/>
                </a:cubicBezTo>
                <a:cubicBezTo>
                  <a:pt x="1301" y="36"/>
                  <a:pt x="1307" y="42"/>
                  <a:pt x="1307" y="50"/>
                </a:cubicBezTo>
                <a:cubicBezTo>
                  <a:pt x="1307" y="59"/>
                  <a:pt x="1294" y="64"/>
                  <a:pt x="1297" y="58"/>
                </a:cubicBezTo>
                <a:cubicBezTo>
                  <a:pt x="1301" y="52"/>
                  <a:pt x="1298" y="38"/>
                  <a:pt x="1291" y="35"/>
                </a:cubicBezTo>
                <a:cubicBezTo>
                  <a:pt x="1284" y="32"/>
                  <a:pt x="1266" y="41"/>
                  <a:pt x="1257" y="40"/>
                </a:cubicBezTo>
                <a:cubicBezTo>
                  <a:pt x="1248" y="40"/>
                  <a:pt x="1235" y="43"/>
                  <a:pt x="1243" y="48"/>
                </a:cubicBezTo>
                <a:cubicBezTo>
                  <a:pt x="1251" y="52"/>
                  <a:pt x="1243" y="55"/>
                  <a:pt x="1236" y="50"/>
                </a:cubicBezTo>
                <a:cubicBezTo>
                  <a:pt x="1229" y="45"/>
                  <a:pt x="1206" y="50"/>
                  <a:pt x="1211" y="53"/>
                </a:cubicBezTo>
                <a:cubicBezTo>
                  <a:pt x="1215" y="57"/>
                  <a:pt x="1217" y="66"/>
                  <a:pt x="1214" y="70"/>
                </a:cubicBezTo>
                <a:cubicBezTo>
                  <a:pt x="1211" y="74"/>
                  <a:pt x="1201" y="66"/>
                  <a:pt x="1192" y="67"/>
                </a:cubicBezTo>
                <a:cubicBezTo>
                  <a:pt x="1183" y="68"/>
                  <a:pt x="1139" y="89"/>
                  <a:pt x="1141" y="95"/>
                </a:cubicBezTo>
                <a:cubicBezTo>
                  <a:pt x="1144" y="100"/>
                  <a:pt x="1163" y="96"/>
                  <a:pt x="1169" y="99"/>
                </a:cubicBezTo>
                <a:cubicBezTo>
                  <a:pt x="1175" y="102"/>
                  <a:pt x="1167" y="115"/>
                  <a:pt x="1160" y="120"/>
                </a:cubicBezTo>
                <a:cubicBezTo>
                  <a:pt x="1152" y="125"/>
                  <a:pt x="1125" y="120"/>
                  <a:pt x="1124" y="126"/>
                </a:cubicBezTo>
                <a:cubicBezTo>
                  <a:pt x="1124" y="132"/>
                  <a:pt x="1081" y="133"/>
                  <a:pt x="1081" y="143"/>
                </a:cubicBezTo>
                <a:cubicBezTo>
                  <a:pt x="1081" y="146"/>
                  <a:pt x="1083" y="150"/>
                  <a:pt x="1088" y="151"/>
                </a:cubicBezTo>
                <a:cubicBezTo>
                  <a:pt x="1094" y="152"/>
                  <a:pt x="1101" y="150"/>
                  <a:pt x="1107" y="156"/>
                </a:cubicBezTo>
                <a:cubicBezTo>
                  <a:pt x="1112" y="162"/>
                  <a:pt x="1127" y="163"/>
                  <a:pt x="1137" y="159"/>
                </a:cubicBezTo>
                <a:cubicBezTo>
                  <a:pt x="1148" y="155"/>
                  <a:pt x="1155" y="159"/>
                  <a:pt x="1155" y="165"/>
                </a:cubicBezTo>
                <a:cubicBezTo>
                  <a:pt x="1155" y="171"/>
                  <a:pt x="1132" y="163"/>
                  <a:pt x="1125" y="167"/>
                </a:cubicBezTo>
                <a:cubicBezTo>
                  <a:pt x="1118" y="172"/>
                  <a:pt x="1096" y="168"/>
                  <a:pt x="1097" y="173"/>
                </a:cubicBezTo>
                <a:cubicBezTo>
                  <a:pt x="1098" y="177"/>
                  <a:pt x="1109" y="176"/>
                  <a:pt x="1117" y="178"/>
                </a:cubicBezTo>
                <a:cubicBezTo>
                  <a:pt x="1126" y="180"/>
                  <a:pt x="1118" y="183"/>
                  <a:pt x="1118" y="187"/>
                </a:cubicBezTo>
                <a:cubicBezTo>
                  <a:pt x="1117" y="191"/>
                  <a:pt x="1122" y="190"/>
                  <a:pt x="1131" y="194"/>
                </a:cubicBezTo>
                <a:cubicBezTo>
                  <a:pt x="1140" y="199"/>
                  <a:pt x="1154" y="201"/>
                  <a:pt x="1149" y="196"/>
                </a:cubicBezTo>
                <a:cubicBezTo>
                  <a:pt x="1145" y="191"/>
                  <a:pt x="1158" y="192"/>
                  <a:pt x="1161" y="195"/>
                </a:cubicBezTo>
                <a:cubicBezTo>
                  <a:pt x="1163" y="198"/>
                  <a:pt x="1169" y="191"/>
                  <a:pt x="1176" y="192"/>
                </a:cubicBezTo>
                <a:cubicBezTo>
                  <a:pt x="1182" y="194"/>
                  <a:pt x="1184" y="186"/>
                  <a:pt x="1189" y="190"/>
                </a:cubicBezTo>
                <a:cubicBezTo>
                  <a:pt x="1194" y="193"/>
                  <a:pt x="1218" y="195"/>
                  <a:pt x="1226" y="199"/>
                </a:cubicBezTo>
                <a:cubicBezTo>
                  <a:pt x="1234" y="204"/>
                  <a:pt x="1245" y="205"/>
                  <a:pt x="1244" y="211"/>
                </a:cubicBezTo>
                <a:cubicBezTo>
                  <a:pt x="1243" y="217"/>
                  <a:pt x="1250" y="222"/>
                  <a:pt x="1259" y="226"/>
                </a:cubicBezTo>
                <a:cubicBezTo>
                  <a:pt x="1268" y="230"/>
                  <a:pt x="1270" y="239"/>
                  <a:pt x="1270" y="244"/>
                </a:cubicBezTo>
                <a:cubicBezTo>
                  <a:pt x="1269" y="250"/>
                  <a:pt x="1279" y="254"/>
                  <a:pt x="1278" y="257"/>
                </a:cubicBezTo>
                <a:cubicBezTo>
                  <a:pt x="1276" y="259"/>
                  <a:pt x="1277" y="263"/>
                  <a:pt x="1283" y="268"/>
                </a:cubicBezTo>
                <a:cubicBezTo>
                  <a:pt x="1289" y="274"/>
                  <a:pt x="1274" y="278"/>
                  <a:pt x="1278" y="282"/>
                </a:cubicBezTo>
                <a:cubicBezTo>
                  <a:pt x="1281" y="287"/>
                  <a:pt x="1272" y="296"/>
                  <a:pt x="1283" y="298"/>
                </a:cubicBezTo>
                <a:cubicBezTo>
                  <a:pt x="1294" y="299"/>
                  <a:pt x="1292" y="290"/>
                  <a:pt x="1300" y="290"/>
                </a:cubicBezTo>
                <a:cubicBezTo>
                  <a:pt x="1308" y="290"/>
                  <a:pt x="1300" y="297"/>
                  <a:pt x="1304" y="302"/>
                </a:cubicBezTo>
                <a:cubicBezTo>
                  <a:pt x="1308" y="306"/>
                  <a:pt x="1317" y="305"/>
                  <a:pt x="1326" y="312"/>
                </a:cubicBezTo>
                <a:cubicBezTo>
                  <a:pt x="1334" y="319"/>
                  <a:pt x="1329" y="322"/>
                  <a:pt x="1321" y="317"/>
                </a:cubicBezTo>
                <a:cubicBezTo>
                  <a:pt x="1313" y="311"/>
                  <a:pt x="1291" y="312"/>
                  <a:pt x="1291" y="314"/>
                </a:cubicBezTo>
                <a:cubicBezTo>
                  <a:pt x="1291" y="316"/>
                  <a:pt x="1316" y="330"/>
                  <a:pt x="1321" y="328"/>
                </a:cubicBezTo>
                <a:cubicBezTo>
                  <a:pt x="1327" y="326"/>
                  <a:pt x="1335" y="337"/>
                  <a:pt x="1331" y="340"/>
                </a:cubicBezTo>
                <a:cubicBezTo>
                  <a:pt x="1328" y="343"/>
                  <a:pt x="1330" y="352"/>
                  <a:pt x="1329" y="356"/>
                </a:cubicBezTo>
                <a:cubicBezTo>
                  <a:pt x="1328" y="360"/>
                  <a:pt x="1320" y="356"/>
                  <a:pt x="1315" y="356"/>
                </a:cubicBezTo>
                <a:cubicBezTo>
                  <a:pt x="1309" y="357"/>
                  <a:pt x="1306" y="359"/>
                  <a:pt x="1306" y="364"/>
                </a:cubicBezTo>
                <a:cubicBezTo>
                  <a:pt x="1306" y="370"/>
                  <a:pt x="1297" y="374"/>
                  <a:pt x="1296" y="381"/>
                </a:cubicBezTo>
                <a:cubicBezTo>
                  <a:pt x="1295" y="388"/>
                  <a:pt x="1303" y="388"/>
                  <a:pt x="1307" y="391"/>
                </a:cubicBezTo>
                <a:cubicBezTo>
                  <a:pt x="1312" y="394"/>
                  <a:pt x="1299" y="396"/>
                  <a:pt x="1299" y="401"/>
                </a:cubicBezTo>
                <a:cubicBezTo>
                  <a:pt x="1298" y="406"/>
                  <a:pt x="1310" y="415"/>
                  <a:pt x="1314" y="417"/>
                </a:cubicBezTo>
                <a:cubicBezTo>
                  <a:pt x="1319" y="419"/>
                  <a:pt x="1315" y="431"/>
                  <a:pt x="1316" y="436"/>
                </a:cubicBezTo>
                <a:cubicBezTo>
                  <a:pt x="1318" y="442"/>
                  <a:pt x="1324" y="435"/>
                  <a:pt x="1323" y="442"/>
                </a:cubicBezTo>
                <a:cubicBezTo>
                  <a:pt x="1322" y="450"/>
                  <a:pt x="1328" y="449"/>
                  <a:pt x="1329" y="454"/>
                </a:cubicBezTo>
                <a:cubicBezTo>
                  <a:pt x="1329" y="458"/>
                  <a:pt x="1339" y="457"/>
                  <a:pt x="1337" y="463"/>
                </a:cubicBezTo>
                <a:cubicBezTo>
                  <a:pt x="1335" y="469"/>
                  <a:pt x="1340" y="474"/>
                  <a:pt x="1343" y="477"/>
                </a:cubicBezTo>
                <a:cubicBezTo>
                  <a:pt x="1345" y="480"/>
                  <a:pt x="1354" y="486"/>
                  <a:pt x="1355" y="490"/>
                </a:cubicBezTo>
                <a:cubicBezTo>
                  <a:pt x="1357" y="495"/>
                  <a:pt x="1362" y="500"/>
                  <a:pt x="1368" y="499"/>
                </a:cubicBezTo>
                <a:cubicBezTo>
                  <a:pt x="1374" y="497"/>
                  <a:pt x="1374" y="503"/>
                  <a:pt x="1379" y="502"/>
                </a:cubicBezTo>
                <a:cubicBezTo>
                  <a:pt x="1384" y="501"/>
                  <a:pt x="1391" y="504"/>
                  <a:pt x="1392" y="508"/>
                </a:cubicBezTo>
                <a:cubicBezTo>
                  <a:pt x="1394" y="511"/>
                  <a:pt x="1408" y="515"/>
                  <a:pt x="1412" y="515"/>
                </a:cubicBezTo>
                <a:cubicBezTo>
                  <a:pt x="1416" y="516"/>
                  <a:pt x="1417" y="509"/>
                  <a:pt x="1420" y="507"/>
                </a:cubicBezTo>
                <a:cubicBezTo>
                  <a:pt x="1424" y="505"/>
                  <a:pt x="1423" y="490"/>
                  <a:pt x="1426" y="489"/>
                </a:cubicBezTo>
                <a:cubicBezTo>
                  <a:pt x="1429" y="488"/>
                  <a:pt x="1428" y="473"/>
                  <a:pt x="1425" y="471"/>
                </a:cubicBezTo>
                <a:cubicBezTo>
                  <a:pt x="1422" y="470"/>
                  <a:pt x="1423" y="465"/>
                  <a:pt x="1431" y="466"/>
                </a:cubicBezTo>
                <a:cubicBezTo>
                  <a:pt x="1438" y="467"/>
                  <a:pt x="1436" y="459"/>
                  <a:pt x="1439" y="458"/>
                </a:cubicBezTo>
                <a:cubicBezTo>
                  <a:pt x="1443" y="457"/>
                  <a:pt x="1441" y="450"/>
                  <a:pt x="1444" y="449"/>
                </a:cubicBezTo>
                <a:cubicBezTo>
                  <a:pt x="1447" y="449"/>
                  <a:pt x="1446" y="444"/>
                  <a:pt x="1444" y="441"/>
                </a:cubicBezTo>
                <a:cubicBezTo>
                  <a:pt x="1442" y="439"/>
                  <a:pt x="1445" y="437"/>
                  <a:pt x="1449" y="436"/>
                </a:cubicBezTo>
                <a:cubicBezTo>
                  <a:pt x="1453" y="435"/>
                  <a:pt x="1452" y="430"/>
                  <a:pt x="1446" y="428"/>
                </a:cubicBezTo>
                <a:cubicBezTo>
                  <a:pt x="1441" y="426"/>
                  <a:pt x="1443" y="420"/>
                  <a:pt x="1448" y="423"/>
                </a:cubicBezTo>
                <a:cubicBezTo>
                  <a:pt x="1453" y="427"/>
                  <a:pt x="1457" y="424"/>
                  <a:pt x="1454" y="420"/>
                </a:cubicBezTo>
                <a:cubicBezTo>
                  <a:pt x="1451" y="416"/>
                  <a:pt x="1458" y="414"/>
                  <a:pt x="1465" y="414"/>
                </a:cubicBezTo>
                <a:cubicBezTo>
                  <a:pt x="1472" y="413"/>
                  <a:pt x="1476" y="409"/>
                  <a:pt x="1474" y="404"/>
                </a:cubicBezTo>
                <a:cubicBezTo>
                  <a:pt x="1473" y="399"/>
                  <a:pt x="1482" y="399"/>
                  <a:pt x="1480" y="404"/>
                </a:cubicBezTo>
                <a:cubicBezTo>
                  <a:pt x="1478" y="408"/>
                  <a:pt x="1479" y="413"/>
                  <a:pt x="1482" y="410"/>
                </a:cubicBezTo>
                <a:cubicBezTo>
                  <a:pt x="1486" y="406"/>
                  <a:pt x="1492" y="409"/>
                  <a:pt x="1503" y="405"/>
                </a:cubicBezTo>
                <a:cubicBezTo>
                  <a:pt x="1515" y="402"/>
                  <a:pt x="1526" y="393"/>
                  <a:pt x="1528" y="384"/>
                </a:cubicBezTo>
                <a:cubicBezTo>
                  <a:pt x="1531" y="375"/>
                  <a:pt x="1544" y="376"/>
                  <a:pt x="1542" y="370"/>
                </a:cubicBezTo>
                <a:cubicBezTo>
                  <a:pt x="1541" y="364"/>
                  <a:pt x="1545" y="361"/>
                  <a:pt x="1553" y="365"/>
                </a:cubicBezTo>
                <a:cubicBezTo>
                  <a:pt x="1561" y="369"/>
                  <a:pt x="1555" y="363"/>
                  <a:pt x="1564" y="363"/>
                </a:cubicBezTo>
                <a:cubicBezTo>
                  <a:pt x="1573" y="363"/>
                  <a:pt x="1572" y="359"/>
                  <a:pt x="1581" y="359"/>
                </a:cubicBezTo>
                <a:cubicBezTo>
                  <a:pt x="1590" y="359"/>
                  <a:pt x="1613" y="355"/>
                  <a:pt x="1621" y="348"/>
                </a:cubicBezTo>
                <a:cubicBezTo>
                  <a:pt x="1629" y="341"/>
                  <a:pt x="1646" y="336"/>
                  <a:pt x="1653" y="331"/>
                </a:cubicBezTo>
                <a:cubicBezTo>
                  <a:pt x="1660" y="327"/>
                  <a:pt x="1662" y="323"/>
                  <a:pt x="1657" y="326"/>
                </a:cubicBezTo>
                <a:close/>
                <a:moveTo>
                  <a:pt x="1318" y="338"/>
                </a:moveTo>
                <a:cubicBezTo>
                  <a:pt x="1318" y="333"/>
                  <a:pt x="1312" y="336"/>
                  <a:pt x="1309" y="330"/>
                </a:cubicBezTo>
                <a:cubicBezTo>
                  <a:pt x="1305" y="323"/>
                  <a:pt x="1288" y="321"/>
                  <a:pt x="1287" y="326"/>
                </a:cubicBezTo>
                <a:cubicBezTo>
                  <a:pt x="1286" y="328"/>
                  <a:pt x="1281" y="331"/>
                  <a:pt x="1285" y="335"/>
                </a:cubicBezTo>
                <a:cubicBezTo>
                  <a:pt x="1289" y="340"/>
                  <a:pt x="1292" y="338"/>
                  <a:pt x="1297" y="343"/>
                </a:cubicBezTo>
                <a:cubicBezTo>
                  <a:pt x="1302" y="347"/>
                  <a:pt x="1317" y="343"/>
                  <a:pt x="1318" y="338"/>
                </a:cubicBezTo>
                <a:close/>
                <a:moveTo>
                  <a:pt x="1946" y="817"/>
                </a:moveTo>
                <a:cubicBezTo>
                  <a:pt x="1945" y="811"/>
                  <a:pt x="1934" y="819"/>
                  <a:pt x="1936" y="820"/>
                </a:cubicBezTo>
                <a:cubicBezTo>
                  <a:pt x="1941" y="824"/>
                  <a:pt x="1947" y="823"/>
                  <a:pt x="1946" y="817"/>
                </a:cubicBezTo>
                <a:close/>
                <a:moveTo>
                  <a:pt x="2013" y="793"/>
                </a:moveTo>
                <a:cubicBezTo>
                  <a:pt x="2018" y="793"/>
                  <a:pt x="2017" y="772"/>
                  <a:pt x="2015" y="772"/>
                </a:cubicBezTo>
                <a:cubicBezTo>
                  <a:pt x="2013" y="772"/>
                  <a:pt x="2013" y="775"/>
                  <a:pt x="2008" y="778"/>
                </a:cubicBezTo>
                <a:cubicBezTo>
                  <a:pt x="2004" y="781"/>
                  <a:pt x="2008" y="794"/>
                  <a:pt x="2013" y="793"/>
                </a:cubicBezTo>
                <a:close/>
                <a:moveTo>
                  <a:pt x="2001" y="802"/>
                </a:moveTo>
                <a:cubicBezTo>
                  <a:pt x="1999" y="805"/>
                  <a:pt x="2006" y="810"/>
                  <a:pt x="2005" y="816"/>
                </a:cubicBezTo>
                <a:cubicBezTo>
                  <a:pt x="2003" y="823"/>
                  <a:pt x="2006" y="831"/>
                  <a:pt x="2010" y="827"/>
                </a:cubicBezTo>
                <a:cubicBezTo>
                  <a:pt x="2013" y="823"/>
                  <a:pt x="2015" y="825"/>
                  <a:pt x="2017" y="822"/>
                </a:cubicBezTo>
                <a:cubicBezTo>
                  <a:pt x="2020" y="820"/>
                  <a:pt x="2018" y="809"/>
                  <a:pt x="2019" y="804"/>
                </a:cubicBezTo>
                <a:cubicBezTo>
                  <a:pt x="2021" y="799"/>
                  <a:pt x="2013" y="797"/>
                  <a:pt x="2009" y="800"/>
                </a:cubicBezTo>
                <a:cubicBezTo>
                  <a:pt x="2005" y="803"/>
                  <a:pt x="2002" y="799"/>
                  <a:pt x="2001" y="802"/>
                </a:cubicBezTo>
                <a:close/>
                <a:moveTo>
                  <a:pt x="2073" y="838"/>
                </a:moveTo>
                <a:cubicBezTo>
                  <a:pt x="2067" y="839"/>
                  <a:pt x="2064" y="840"/>
                  <a:pt x="2060" y="838"/>
                </a:cubicBezTo>
                <a:cubicBezTo>
                  <a:pt x="2056" y="836"/>
                  <a:pt x="2049" y="840"/>
                  <a:pt x="2050" y="842"/>
                </a:cubicBezTo>
                <a:cubicBezTo>
                  <a:pt x="2051" y="844"/>
                  <a:pt x="2054" y="846"/>
                  <a:pt x="2062" y="849"/>
                </a:cubicBezTo>
                <a:cubicBezTo>
                  <a:pt x="2070" y="851"/>
                  <a:pt x="2071" y="856"/>
                  <a:pt x="2075" y="857"/>
                </a:cubicBezTo>
                <a:cubicBezTo>
                  <a:pt x="2078" y="857"/>
                  <a:pt x="2079" y="853"/>
                  <a:pt x="2078" y="849"/>
                </a:cubicBezTo>
                <a:cubicBezTo>
                  <a:pt x="2077" y="844"/>
                  <a:pt x="2082" y="839"/>
                  <a:pt x="2082" y="838"/>
                </a:cubicBezTo>
                <a:cubicBezTo>
                  <a:pt x="2083" y="838"/>
                  <a:pt x="2080" y="836"/>
                  <a:pt x="2073" y="838"/>
                </a:cubicBezTo>
                <a:close/>
                <a:moveTo>
                  <a:pt x="2200" y="874"/>
                </a:moveTo>
                <a:cubicBezTo>
                  <a:pt x="2200" y="872"/>
                  <a:pt x="2196" y="875"/>
                  <a:pt x="2193" y="873"/>
                </a:cubicBezTo>
                <a:cubicBezTo>
                  <a:pt x="2190" y="872"/>
                  <a:pt x="2178" y="874"/>
                  <a:pt x="2175" y="871"/>
                </a:cubicBezTo>
                <a:cubicBezTo>
                  <a:pt x="2172" y="868"/>
                  <a:pt x="2166" y="873"/>
                  <a:pt x="2168" y="874"/>
                </a:cubicBezTo>
                <a:cubicBezTo>
                  <a:pt x="2172" y="875"/>
                  <a:pt x="2178" y="878"/>
                  <a:pt x="2185" y="878"/>
                </a:cubicBezTo>
                <a:cubicBezTo>
                  <a:pt x="2191" y="878"/>
                  <a:pt x="2200" y="875"/>
                  <a:pt x="2200" y="874"/>
                </a:cubicBezTo>
                <a:close/>
                <a:moveTo>
                  <a:pt x="2285" y="878"/>
                </a:moveTo>
                <a:cubicBezTo>
                  <a:pt x="2284" y="876"/>
                  <a:pt x="2287" y="872"/>
                  <a:pt x="2291" y="871"/>
                </a:cubicBezTo>
                <a:cubicBezTo>
                  <a:pt x="2294" y="869"/>
                  <a:pt x="2293" y="866"/>
                  <a:pt x="2290" y="868"/>
                </a:cubicBezTo>
                <a:cubicBezTo>
                  <a:pt x="2288" y="871"/>
                  <a:pt x="2282" y="873"/>
                  <a:pt x="2274" y="873"/>
                </a:cubicBezTo>
                <a:cubicBezTo>
                  <a:pt x="2267" y="874"/>
                  <a:pt x="2265" y="879"/>
                  <a:pt x="2269" y="881"/>
                </a:cubicBezTo>
                <a:cubicBezTo>
                  <a:pt x="2275" y="885"/>
                  <a:pt x="2285" y="880"/>
                  <a:pt x="2285" y="878"/>
                </a:cubicBezTo>
                <a:close/>
                <a:moveTo>
                  <a:pt x="1736" y="439"/>
                </a:moveTo>
                <a:cubicBezTo>
                  <a:pt x="1743" y="439"/>
                  <a:pt x="1742" y="431"/>
                  <a:pt x="1745" y="432"/>
                </a:cubicBezTo>
                <a:cubicBezTo>
                  <a:pt x="1748" y="432"/>
                  <a:pt x="1752" y="427"/>
                  <a:pt x="1754" y="423"/>
                </a:cubicBezTo>
                <a:cubicBezTo>
                  <a:pt x="1755" y="420"/>
                  <a:pt x="1752" y="414"/>
                  <a:pt x="1748" y="414"/>
                </a:cubicBezTo>
                <a:cubicBezTo>
                  <a:pt x="1744" y="414"/>
                  <a:pt x="1741" y="411"/>
                  <a:pt x="1742" y="409"/>
                </a:cubicBezTo>
                <a:cubicBezTo>
                  <a:pt x="1743" y="406"/>
                  <a:pt x="1740" y="403"/>
                  <a:pt x="1740" y="402"/>
                </a:cubicBezTo>
                <a:cubicBezTo>
                  <a:pt x="1740" y="400"/>
                  <a:pt x="1735" y="401"/>
                  <a:pt x="1732" y="402"/>
                </a:cubicBezTo>
                <a:cubicBezTo>
                  <a:pt x="1729" y="403"/>
                  <a:pt x="1724" y="396"/>
                  <a:pt x="1721" y="397"/>
                </a:cubicBezTo>
                <a:cubicBezTo>
                  <a:pt x="1719" y="398"/>
                  <a:pt x="1721" y="402"/>
                  <a:pt x="1720" y="404"/>
                </a:cubicBezTo>
                <a:cubicBezTo>
                  <a:pt x="1719" y="406"/>
                  <a:pt x="1713" y="402"/>
                  <a:pt x="1713" y="404"/>
                </a:cubicBezTo>
                <a:cubicBezTo>
                  <a:pt x="1713" y="407"/>
                  <a:pt x="1711" y="407"/>
                  <a:pt x="1709" y="404"/>
                </a:cubicBezTo>
                <a:cubicBezTo>
                  <a:pt x="1707" y="402"/>
                  <a:pt x="1702" y="403"/>
                  <a:pt x="1702" y="405"/>
                </a:cubicBezTo>
                <a:cubicBezTo>
                  <a:pt x="1702" y="407"/>
                  <a:pt x="1700" y="406"/>
                  <a:pt x="1696" y="403"/>
                </a:cubicBezTo>
                <a:cubicBezTo>
                  <a:pt x="1693" y="401"/>
                  <a:pt x="1689" y="406"/>
                  <a:pt x="1689" y="409"/>
                </a:cubicBezTo>
                <a:cubicBezTo>
                  <a:pt x="1689" y="411"/>
                  <a:pt x="1688" y="412"/>
                  <a:pt x="1684" y="406"/>
                </a:cubicBezTo>
                <a:cubicBezTo>
                  <a:pt x="1681" y="401"/>
                  <a:pt x="1678" y="407"/>
                  <a:pt x="1679" y="410"/>
                </a:cubicBezTo>
                <a:cubicBezTo>
                  <a:pt x="1681" y="413"/>
                  <a:pt x="1680" y="416"/>
                  <a:pt x="1678" y="415"/>
                </a:cubicBezTo>
                <a:cubicBezTo>
                  <a:pt x="1675" y="413"/>
                  <a:pt x="1672" y="416"/>
                  <a:pt x="1670" y="418"/>
                </a:cubicBezTo>
                <a:cubicBezTo>
                  <a:pt x="1669" y="421"/>
                  <a:pt x="1664" y="411"/>
                  <a:pt x="1667" y="409"/>
                </a:cubicBezTo>
                <a:cubicBezTo>
                  <a:pt x="1671" y="407"/>
                  <a:pt x="1655" y="398"/>
                  <a:pt x="1650" y="398"/>
                </a:cubicBezTo>
                <a:cubicBezTo>
                  <a:pt x="1645" y="398"/>
                  <a:pt x="1649" y="402"/>
                  <a:pt x="1652" y="404"/>
                </a:cubicBezTo>
                <a:cubicBezTo>
                  <a:pt x="1655" y="407"/>
                  <a:pt x="1650" y="406"/>
                  <a:pt x="1648" y="404"/>
                </a:cubicBezTo>
                <a:cubicBezTo>
                  <a:pt x="1646" y="402"/>
                  <a:pt x="1642" y="403"/>
                  <a:pt x="1640" y="407"/>
                </a:cubicBezTo>
                <a:cubicBezTo>
                  <a:pt x="1638" y="410"/>
                  <a:pt x="1635" y="412"/>
                  <a:pt x="1635" y="414"/>
                </a:cubicBezTo>
                <a:cubicBezTo>
                  <a:pt x="1634" y="417"/>
                  <a:pt x="1640" y="419"/>
                  <a:pt x="1646" y="417"/>
                </a:cubicBezTo>
                <a:cubicBezTo>
                  <a:pt x="1651" y="415"/>
                  <a:pt x="1657" y="414"/>
                  <a:pt x="1659" y="417"/>
                </a:cubicBezTo>
                <a:cubicBezTo>
                  <a:pt x="1662" y="419"/>
                  <a:pt x="1654" y="420"/>
                  <a:pt x="1657" y="422"/>
                </a:cubicBezTo>
                <a:cubicBezTo>
                  <a:pt x="1660" y="424"/>
                  <a:pt x="1658" y="426"/>
                  <a:pt x="1651" y="426"/>
                </a:cubicBezTo>
                <a:cubicBezTo>
                  <a:pt x="1645" y="425"/>
                  <a:pt x="1637" y="427"/>
                  <a:pt x="1638" y="429"/>
                </a:cubicBezTo>
                <a:cubicBezTo>
                  <a:pt x="1640" y="431"/>
                  <a:pt x="1655" y="427"/>
                  <a:pt x="1655" y="429"/>
                </a:cubicBezTo>
                <a:cubicBezTo>
                  <a:pt x="1655" y="432"/>
                  <a:pt x="1655" y="435"/>
                  <a:pt x="1659" y="434"/>
                </a:cubicBezTo>
                <a:cubicBezTo>
                  <a:pt x="1663" y="432"/>
                  <a:pt x="1660" y="437"/>
                  <a:pt x="1662" y="437"/>
                </a:cubicBezTo>
                <a:cubicBezTo>
                  <a:pt x="1664" y="438"/>
                  <a:pt x="1664" y="442"/>
                  <a:pt x="1658" y="443"/>
                </a:cubicBezTo>
                <a:cubicBezTo>
                  <a:pt x="1653" y="443"/>
                  <a:pt x="1650" y="444"/>
                  <a:pt x="1653" y="446"/>
                </a:cubicBezTo>
                <a:cubicBezTo>
                  <a:pt x="1655" y="449"/>
                  <a:pt x="1661" y="447"/>
                  <a:pt x="1667" y="446"/>
                </a:cubicBezTo>
                <a:cubicBezTo>
                  <a:pt x="1673" y="444"/>
                  <a:pt x="1681" y="451"/>
                  <a:pt x="1687" y="454"/>
                </a:cubicBezTo>
                <a:cubicBezTo>
                  <a:pt x="1694" y="457"/>
                  <a:pt x="1706" y="453"/>
                  <a:pt x="1707" y="449"/>
                </a:cubicBezTo>
                <a:cubicBezTo>
                  <a:pt x="1708" y="446"/>
                  <a:pt x="1717" y="447"/>
                  <a:pt x="1721" y="445"/>
                </a:cubicBezTo>
                <a:cubicBezTo>
                  <a:pt x="1725" y="442"/>
                  <a:pt x="1730" y="439"/>
                  <a:pt x="1736" y="439"/>
                </a:cubicBezTo>
                <a:close/>
                <a:moveTo>
                  <a:pt x="1802" y="650"/>
                </a:moveTo>
                <a:cubicBezTo>
                  <a:pt x="1806" y="650"/>
                  <a:pt x="1816" y="647"/>
                  <a:pt x="1822" y="642"/>
                </a:cubicBezTo>
                <a:cubicBezTo>
                  <a:pt x="1827" y="636"/>
                  <a:pt x="1830" y="641"/>
                  <a:pt x="1836" y="639"/>
                </a:cubicBezTo>
                <a:cubicBezTo>
                  <a:pt x="1841" y="636"/>
                  <a:pt x="1838" y="617"/>
                  <a:pt x="1836" y="613"/>
                </a:cubicBezTo>
                <a:cubicBezTo>
                  <a:pt x="1834" y="609"/>
                  <a:pt x="1841" y="609"/>
                  <a:pt x="1844" y="605"/>
                </a:cubicBezTo>
                <a:cubicBezTo>
                  <a:pt x="1847" y="602"/>
                  <a:pt x="1842" y="597"/>
                  <a:pt x="1838" y="593"/>
                </a:cubicBezTo>
                <a:cubicBezTo>
                  <a:pt x="1833" y="588"/>
                  <a:pt x="1827" y="597"/>
                  <a:pt x="1822" y="595"/>
                </a:cubicBezTo>
                <a:cubicBezTo>
                  <a:pt x="1818" y="593"/>
                  <a:pt x="1811" y="593"/>
                  <a:pt x="1811" y="597"/>
                </a:cubicBezTo>
                <a:cubicBezTo>
                  <a:pt x="1811" y="601"/>
                  <a:pt x="1816" y="600"/>
                  <a:pt x="1816" y="602"/>
                </a:cubicBezTo>
                <a:cubicBezTo>
                  <a:pt x="1816" y="605"/>
                  <a:pt x="1811" y="604"/>
                  <a:pt x="1807" y="607"/>
                </a:cubicBezTo>
                <a:cubicBezTo>
                  <a:pt x="1803" y="610"/>
                  <a:pt x="1799" y="605"/>
                  <a:pt x="1795" y="607"/>
                </a:cubicBezTo>
                <a:cubicBezTo>
                  <a:pt x="1791" y="609"/>
                  <a:pt x="1799" y="612"/>
                  <a:pt x="1796" y="616"/>
                </a:cubicBezTo>
                <a:cubicBezTo>
                  <a:pt x="1793" y="620"/>
                  <a:pt x="1797" y="620"/>
                  <a:pt x="1802" y="624"/>
                </a:cubicBezTo>
                <a:cubicBezTo>
                  <a:pt x="1807" y="628"/>
                  <a:pt x="1799" y="629"/>
                  <a:pt x="1799" y="633"/>
                </a:cubicBezTo>
                <a:cubicBezTo>
                  <a:pt x="1799" y="638"/>
                  <a:pt x="1792" y="638"/>
                  <a:pt x="1791" y="641"/>
                </a:cubicBezTo>
                <a:cubicBezTo>
                  <a:pt x="1790" y="644"/>
                  <a:pt x="1796" y="650"/>
                  <a:pt x="1802" y="650"/>
                </a:cubicBezTo>
                <a:close/>
                <a:moveTo>
                  <a:pt x="1833" y="555"/>
                </a:moveTo>
                <a:cubicBezTo>
                  <a:pt x="1830" y="558"/>
                  <a:pt x="1837" y="562"/>
                  <a:pt x="1842" y="562"/>
                </a:cubicBezTo>
                <a:cubicBezTo>
                  <a:pt x="1846" y="563"/>
                  <a:pt x="1838" y="566"/>
                  <a:pt x="1837" y="570"/>
                </a:cubicBezTo>
                <a:cubicBezTo>
                  <a:pt x="1837" y="575"/>
                  <a:pt x="1843" y="573"/>
                  <a:pt x="1843" y="576"/>
                </a:cubicBezTo>
                <a:cubicBezTo>
                  <a:pt x="1844" y="580"/>
                  <a:pt x="1834" y="580"/>
                  <a:pt x="1834" y="583"/>
                </a:cubicBezTo>
                <a:cubicBezTo>
                  <a:pt x="1834" y="587"/>
                  <a:pt x="1840" y="582"/>
                  <a:pt x="1842" y="581"/>
                </a:cubicBezTo>
                <a:cubicBezTo>
                  <a:pt x="1845" y="579"/>
                  <a:pt x="1841" y="588"/>
                  <a:pt x="1847" y="587"/>
                </a:cubicBezTo>
                <a:cubicBezTo>
                  <a:pt x="1853" y="586"/>
                  <a:pt x="1851" y="578"/>
                  <a:pt x="1853" y="579"/>
                </a:cubicBezTo>
                <a:cubicBezTo>
                  <a:pt x="1855" y="579"/>
                  <a:pt x="1852" y="583"/>
                  <a:pt x="1854" y="586"/>
                </a:cubicBezTo>
                <a:cubicBezTo>
                  <a:pt x="1856" y="590"/>
                  <a:pt x="1850" y="595"/>
                  <a:pt x="1850" y="598"/>
                </a:cubicBezTo>
                <a:cubicBezTo>
                  <a:pt x="1850" y="600"/>
                  <a:pt x="1862" y="600"/>
                  <a:pt x="1866" y="596"/>
                </a:cubicBezTo>
                <a:cubicBezTo>
                  <a:pt x="1870" y="592"/>
                  <a:pt x="1872" y="597"/>
                  <a:pt x="1869" y="600"/>
                </a:cubicBezTo>
                <a:cubicBezTo>
                  <a:pt x="1867" y="603"/>
                  <a:pt x="1868" y="605"/>
                  <a:pt x="1871" y="607"/>
                </a:cubicBezTo>
                <a:cubicBezTo>
                  <a:pt x="1874" y="608"/>
                  <a:pt x="1876" y="608"/>
                  <a:pt x="1874" y="611"/>
                </a:cubicBezTo>
                <a:cubicBezTo>
                  <a:pt x="1873" y="613"/>
                  <a:pt x="1874" y="618"/>
                  <a:pt x="1873" y="621"/>
                </a:cubicBezTo>
                <a:cubicBezTo>
                  <a:pt x="1872" y="623"/>
                  <a:pt x="1862" y="623"/>
                  <a:pt x="1862" y="621"/>
                </a:cubicBezTo>
                <a:cubicBezTo>
                  <a:pt x="1861" y="620"/>
                  <a:pt x="1857" y="621"/>
                  <a:pt x="1858" y="623"/>
                </a:cubicBezTo>
                <a:cubicBezTo>
                  <a:pt x="1859" y="626"/>
                  <a:pt x="1854" y="628"/>
                  <a:pt x="1855" y="630"/>
                </a:cubicBezTo>
                <a:cubicBezTo>
                  <a:pt x="1855" y="632"/>
                  <a:pt x="1861" y="632"/>
                  <a:pt x="1861" y="635"/>
                </a:cubicBezTo>
                <a:cubicBezTo>
                  <a:pt x="1862" y="637"/>
                  <a:pt x="1857" y="640"/>
                  <a:pt x="1851" y="642"/>
                </a:cubicBezTo>
                <a:cubicBezTo>
                  <a:pt x="1844" y="644"/>
                  <a:pt x="1852" y="649"/>
                  <a:pt x="1855" y="647"/>
                </a:cubicBezTo>
                <a:cubicBezTo>
                  <a:pt x="1858" y="645"/>
                  <a:pt x="1857" y="648"/>
                  <a:pt x="1862" y="648"/>
                </a:cubicBezTo>
                <a:cubicBezTo>
                  <a:pt x="1866" y="648"/>
                  <a:pt x="1869" y="652"/>
                  <a:pt x="1873" y="650"/>
                </a:cubicBezTo>
                <a:cubicBezTo>
                  <a:pt x="1878" y="648"/>
                  <a:pt x="1878" y="650"/>
                  <a:pt x="1874" y="653"/>
                </a:cubicBezTo>
                <a:cubicBezTo>
                  <a:pt x="1871" y="656"/>
                  <a:pt x="1865" y="653"/>
                  <a:pt x="1862" y="655"/>
                </a:cubicBezTo>
                <a:cubicBezTo>
                  <a:pt x="1859" y="656"/>
                  <a:pt x="1845" y="669"/>
                  <a:pt x="1848" y="672"/>
                </a:cubicBezTo>
                <a:cubicBezTo>
                  <a:pt x="1849" y="674"/>
                  <a:pt x="1851" y="670"/>
                  <a:pt x="1856" y="668"/>
                </a:cubicBezTo>
                <a:cubicBezTo>
                  <a:pt x="1861" y="666"/>
                  <a:pt x="1862" y="669"/>
                  <a:pt x="1864" y="669"/>
                </a:cubicBezTo>
                <a:cubicBezTo>
                  <a:pt x="1867" y="670"/>
                  <a:pt x="1867" y="664"/>
                  <a:pt x="1869" y="664"/>
                </a:cubicBezTo>
                <a:cubicBezTo>
                  <a:pt x="1871" y="665"/>
                  <a:pt x="1873" y="662"/>
                  <a:pt x="1877" y="663"/>
                </a:cubicBezTo>
                <a:cubicBezTo>
                  <a:pt x="1881" y="664"/>
                  <a:pt x="1884" y="662"/>
                  <a:pt x="1886" y="661"/>
                </a:cubicBezTo>
                <a:cubicBezTo>
                  <a:pt x="1888" y="659"/>
                  <a:pt x="1894" y="664"/>
                  <a:pt x="1895" y="663"/>
                </a:cubicBezTo>
                <a:cubicBezTo>
                  <a:pt x="1897" y="662"/>
                  <a:pt x="1904" y="660"/>
                  <a:pt x="1908" y="660"/>
                </a:cubicBezTo>
                <a:cubicBezTo>
                  <a:pt x="1912" y="661"/>
                  <a:pt x="1921" y="656"/>
                  <a:pt x="1924" y="654"/>
                </a:cubicBezTo>
                <a:cubicBezTo>
                  <a:pt x="1926" y="652"/>
                  <a:pt x="1922" y="651"/>
                  <a:pt x="1919" y="652"/>
                </a:cubicBezTo>
                <a:cubicBezTo>
                  <a:pt x="1915" y="652"/>
                  <a:pt x="1916" y="648"/>
                  <a:pt x="1920" y="645"/>
                </a:cubicBezTo>
                <a:cubicBezTo>
                  <a:pt x="1923" y="642"/>
                  <a:pt x="1929" y="639"/>
                  <a:pt x="1929" y="634"/>
                </a:cubicBezTo>
                <a:cubicBezTo>
                  <a:pt x="1929" y="629"/>
                  <a:pt x="1918" y="626"/>
                  <a:pt x="1917" y="628"/>
                </a:cubicBezTo>
                <a:cubicBezTo>
                  <a:pt x="1916" y="631"/>
                  <a:pt x="1913" y="631"/>
                  <a:pt x="1912" y="628"/>
                </a:cubicBezTo>
                <a:cubicBezTo>
                  <a:pt x="1910" y="625"/>
                  <a:pt x="1913" y="622"/>
                  <a:pt x="1911" y="621"/>
                </a:cubicBezTo>
                <a:cubicBezTo>
                  <a:pt x="1910" y="621"/>
                  <a:pt x="1907" y="617"/>
                  <a:pt x="1908" y="615"/>
                </a:cubicBezTo>
                <a:cubicBezTo>
                  <a:pt x="1908" y="614"/>
                  <a:pt x="1905" y="603"/>
                  <a:pt x="1899" y="602"/>
                </a:cubicBezTo>
                <a:cubicBezTo>
                  <a:pt x="1894" y="600"/>
                  <a:pt x="1893" y="592"/>
                  <a:pt x="1892" y="588"/>
                </a:cubicBezTo>
                <a:cubicBezTo>
                  <a:pt x="1891" y="584"/>
                  <a:pt x="1887" y="586"/>
                  <a:pt x="1884" y="582"/>
                </a:cubicBezTo>
                <a:cubicBezTo>
                  <a:pt x="1881" y="579"/>
                  <a:pt x="1877" y="580"/>
                  <a:pt x="1874" y="581"/>
                </a:cubicBezTo>
                <a:cubicBezTo>
                  <a:pt x="1872" y="581"/>
                  <a:pt x="1874" y="576"/>
                  <a:pt x="1878" y="573"/>
                </a:cubicBezTo>
                <a:cubicBezTo>
                  <a:pt x="1882" y="571"/>
                  <a:pt x="1887" y="556"/>
                  <a:pt x="1887" y="554"/>
                </a:cubicBezTo>
                <a:cubicBezTo>
                  <a:pt x="1887" y="551"/>
                  <a:pt x="1869" y="551"/>
                  <a:pt x="1866" y="553"/>
                </a:cubicBezTo>
                <a:cubicBezTo>
                  <a:pt x="1863" y="554"/>
                  <a:pt x="1859" y="550"/>
                  <a:pt x="1862" y="549"/>
                </a:cubicBezTo>
                <a:cubicBezTo>
                  <a:pt x="1865" y="548"/>
                  <a:pt x="1871" y="542"/>
                  <a:pt x="1871" y="540"/>
                </a:cubicBezTo>
                <a:cubicBezTo>
                  <a:pt x="1870" y="537"/>
                  <a:pt x="1875" y="535"/>
                  <a:pt x="1872" y="533"/>
                </a:cubicBezTo>
                <a:cubicBezTo>
                  <a:pt x="1870" y="531"/>
                  <a:pt x="1869" y="536"/>
                  <a:pt x="1867" y="537"/>
                </a:cubicBezTo>
                <a:cubicBezTo>
                  <a:pt x="1865" y="539"/>
                  <a:pt x="1860" y="539"/>
                  <a:pt x="1855" y="538"/>
                </a:cubicBezTo>
                <a:cubicBezTo>
                  <a:pt x="1850" y="537"/>
                  <a:pt x="1848" y="544"/>
                  <a:pt x="1848" y="547"/>
                </a:cubicBezTo>
                <a:cubicBezTo>
                  <a:pt x="1848" y="550"/>
                  <a:pt x="1842" y="552"/>
                  <a:pt x="1843" y="555"/>
                </a:cubicBezTo>
                <a:cubicBezTo>
                  <a:pt x="1844" y="557"/>
                  <a:pt x="1842" y="559"/>
                  <a:pt x="1840" y="558"/>
                </a:cubicBezTo>
                <a:cubicBezTo>
                  <a:pt x="1839" y="556"/>
                  <a:pt x="1837" y="553"/>
                  <a:pt x="1833" y="555"/>
                </a:cubicBezTo>
                <a:close/>
                <a:moveTo>
                  <a:pt x="1829" y="550"/>
                </a:moveTo>
                <a:cubicBezTo>
                  <a:pt x="1833" y="550"/>
                  <a:pt x="1838" y="543"/>
                  <a:pt x="1836" y="540"/>
                </a:cubicBezTo>
                <a:cubicBezTo>
                  <a:pt x="1834" y="538"/>
                  <a:pt x="1825" y="551"/>
                  <a:pt x="1829" y="550"/>
                </a:cubicBezTo>
                <a:close/>
                <a:moveTo>
                  <a:pt x="1893" y="514"/>
                </a:moveTo>
                <a:cubicBezTo>
                  <a:pt x="1896" y="511"/>
                  <a:pt x="1899" y="501"/>
                  <a:pt x="1895" y="502"/>
                </a:cubicBezTo>
                <a:cubicBezTo>
                  <a:pt x="1891" y="503"/>
                  <a:pt x="1892" y="516"/>
                  <a:pt x="1893" y="514"/>
                </a:cubicBezTo>
                <a:close/>
                <a:moveTo>
                  <a:pt x="2038" y="597"/>
                </a:moveTo>
                <a:cubicBezTo>
                  <a:pt x="2035" y="596"/>
                  <a:pt x="2037" y="601"/>
                  <a:pt x="2041" y="602"/>
                </a:cubicBezTo>
                <a:cubicBezTo>
                  <a:pt x="2045" y="602"/>
                  <a:pt x="2049" y="594"/>
                  <a:pt x="2049" y="592"/>
                </a:cubicBezTo>
                <a:cubicBezTo>
                  <a:pt x="2048" y="590"/>
                  <a:pt x="2053" y="581"/>
                  <a:pt x="2052" y="580"/>
                </a:cubicBezTo>
                <a:cubicBezTo>
                  <a:pt x="2050" y="579"/>
                  <a:pt x="2049" y="582"/>
                  <a:pt x="2048" y="583"/>
                </a:cubicBezTo>
                <a:cubicBezTo>
                  <a:pt x="2046" y="583"/>
                  <a:pt x="2045" y="576"/>
                  <a:pt x="2044" y="580"/>
                </a:cubicBezTo>
                <a:cubicBezTo>
                  <a:pt x="2043" y="584"/>
                  <a:pt x="2040" y="579"/>
                  <a:pt x="2037" y="583"/>
                </a:cubicBezTo>
                <a:cubicBezTo>
                  <a:pt x="2033" y="588"/>
                  <a:pt x="2039" y="592"/>
                  <a:pt x="2041" y="594"/>
                </a:cubicBezTo>
                <a:cubicBezTo>
                  <a:pt x="2043" y="595"/>
                  <a:pt x="2041" y="597"/>
                  <a:pt x="2038" y="597"/>
                </a:cubicBezTo>
                <a:close/>
                <a:moveTo>
                  <a:pt x="2119" y="549"/>
                </a:moveTo>
                <a:cubicBezTo>
                  <a:pt x="2112" y="550"/>
                  <a:pt x="2109" y="562"/>
                  <a:pt x="2111" y="564"/>
                </a:cubicBezTo>
                <a:cubicBezTo>
                  <a:pt x="2112" y="566"/>
                  <a:pt x="2125" y="549"/>
                  <a:pt x="2119" y="549"/>
                </a:cubicBezTo>
                <a:close/>
                <a:moveTo>
                  <a:pt x="2154" y="546"/>
                </a:moveTo>
                <a:cubicBezTo>
                  <a:pt x="2157" y="546"/>
                  <a:pt x="2164" y="540"/>
                  <a:pt x="2166" y="538"/>
                </a:cubicBezTo>
                <a:cubicBezTo>
                  <a:pt x="2167" y="537"/>
                  <a:pt x="2164" y="535"/>
                  <a:pt x="2158" y="536"/>
                </a:cubicBezTo>
                <a:cubicBezTo>
                  <a:pt x="2152" y="538"/>
                  <a:pt x="2151" y="546"/>
                  <a:pt x="2154" y="546"/>
                </a:cubicBezTo>
                <a:close/>
                <a:moveTo>
                  <a:pt x="2163" y="531"/>
                </a:moveTo>
                <a:cubicBezTo>
                  <a:pt x="2165" y="529"/>
                  <a:pt x="2154" y="530"/>
                  <a:pt x="2156" y="532"/>
                </a:cubicBezTo>
                <a:cubicBezTo>
                  <a:pt x="2158" y="534"/>
                  <a:pt x="2162" y="534"/>
                  <a:pt x="2163" y="531"/>
                </a:cubicBezTo>
                <a:close/>
                <a:moveTo>
                  <a:pt x="4023" y="418"/>
                </a:moveTo>
                <a:cubicBezTo>
                  <a:pt x="4027" y="421"/>
                  <a:pt x="4033" y="420"/>
                  <a:pt x="4036" y="420"/>
                </a:cubicBezTo>
                <a:cubicBezTo>
                  <a:pt x="4039" y="420"/>
                  <a:pt x="4036" y="418"/>
                  <a:pt x="4033" y="417"/>
                </a:cubicBezTo>
                <a:cubicBezTo>
                  <a:pt x="4030" y="417"/>
                  <a:pt x="4034" y="414"/>
                  <a:pt x="4036" y="416"/>
                </a:cubicBezTo>
                <a:cubicBezTo>
                  <a:pt x="4038" y="418"/>
                  <a:pt x="4041" y="419"/>
                  <a:pt x="4042" y="417"/>
                </a:cubicBezTo>
                <a:cubicBezTo>
                  <a:pt x="4042" y="415"/>
                  <a:pt x="4044" y="411"/>
                  <a:pt x="4048" y="411"/>
                </a:cubicBezTo>
                <a:cubicBezTo>
                  <a:pt x="4051" y="411"/>
                  <a:pt x="4052" y="409"/>
                  <a:pt x="4049" y="408"/>
                </a:cubicBezTo>
                <a:cubicBezTo>
                  <a:pt x="4046" y="407"/>
                  <a:pt x="4035" y="400"/>
                  <a:pt x="4032" y="396"/>
                </a:cubicBezTo>
                <a:cubicBezTo>
                  <a:pt x="4030" y="392"/>
                  <a:pt x="4017" y="390"/>
                  <a:pt x="4017" y="392"/>
                </a:cubicBezTo>
                <a:cubicBezTo>
                  <a:pt x="4017" y="394"/>
                  <a:pt x="4013" y="392"/>
                  <a:pt x="4012" y="390"/>
                </a:cubicBezTo>
                <a:cubicBezTo>
                  <a:pt x="4011" y="387"/>
                  <a:pt x="3997" y="387"/>
                  <a:pt x="3997" y="389"/>
                </a:cubicBezTo>
                <a:cubicBezTo>
                  <a:pt x="3997" y="392"/>
                  <a:pt x="4000" y="392"/>
                  <a:pt x="4002" y="395"/>
                </a:cubicBezTo>
                <a:cubicBezTo>
                  <a:pt x="4004" y="397"/>
                  <a:pt x="3999" y="399"/>
                  <a:pt x="4000" y="402"/>
                </a:cubicBezTo>
                <a:cubicBezTo>
                  <a:pt x="4001" y="405"/>
                  <a:pt x="3995" y="400"/>
                  <a:pt x="3993" y="399"/>
                </a:cubicBezTo>
                <a:cubicBezTo>
                  <a:pt x="3991" y="397"/>
                  <a:pt x="3992" y="390"/>
                  <a:pt x="3993" y="387"/>
                </a:cubicBezTo>
                <a:cubicBezTo>
                  <a:pt x="3993" y="384"/>
                  <a:pt x="3989" y="384"/>
                  <a:pt x="3988" y="381"/>
                </a:cubicBezTo>
                <a:cubicBezTo>
                  <a:pt x="3988" y="378"/>
                  <a:pt x="3973" y="371"/>
                  <a:pt x="3967" y="368"/>
                </a:cubicBezTo>
                <a:cubicBezTo>
                  <a:pt x="3960" y="366"/>
                  <a:pt x="3952" y="363"/>
                  <a:pt x="3950" y="360"/>
                </a:cubicBezTo>
                <a:cubicBezTo>
                  <a:pt x="3948" y="357"/>
                  <a:pt x="3936" y="356"/>
                  <a:pt x="3932" y="352"/>
                </a:cubicBezTo>
                <a:cubicBezTo>
                  <a:pt x="3928" y="347"/>
                  <a:pt x="3909" y="339"/>
                  <a:pt x="3901" y="339"/>
                </a:cubicBezTo>
                <a:cubicBezTo>
                  <a:pt x="3892" y="338"/>
                  <a:pt x="3894" y="334"/>
                  <a:pt x="3890" y="334"/>
                </a:cubicBezTo>
                <a:cubicBezTo>
                  <a:pt x="3886" y="335"/>
                  <a:pt x="3869" y="334"/>
                  <a:pt x="3864" y="333"/>
                </a:cubicBezTo>
                <a:cubicBezTo>
                  <a:pt x="3858" y="333"/>
                  <a:pt x="3857" y="337"/>
                  <a:pt x="3853" y="335"/>
                </a:cubicBezTo>
                <a:cubicBezTo>
                  <a:pt x="3850" y="334"/>
                  <a:pt x="3830" y="326"/>
                  <a:pt x="3827" y="329"/>
                </a:cubicBezTo>
                <a:cubicBezTo>
                  <a:pt x="3825" y="332"/>
                  <a:pt x="3826" y="336"/>
                  <a:pt x="3824" y="336"/>
                </a:cubicBezTo>
                <a:cubicBezTo>
                  <a:pt x="3821" y="337"/>
                  <a:pt x="3824" y="340"/>
                  <a:pt x="3829" y="345"/>
                </a:cubicBezTo>
                <a:cubicBezTo>
                  <a:pt x="3835" y="350"/>
                  <a:pt x="3831" y="354"/>
                  <a:pt x="3826" y="356"/>
                </a:cubicBezTo>
                <a:cubicBezTo>
                  <a:pt x="3821" y="358"/>
                  <a:pt x="3813" y="354"/>
                  <a:pt x="3811" y="350"/>
                </a:cubicBezTo>
                <a:cubicBezTo>
                  <a:pt x="3808" y="347"/>
                  <a:pt x="3802" y="348"/>
                  <a:pt x="3800" y="343"/>
                </a:cubicBezTo>
                <a:cubicBezTo>
                  <a:pt x="3798" y="338"/>
                  <a:pt x="3802" y="337"/>
                  <a:pt x="3805" y="340"/>
                </a:cubicBezTo>
                <a:cubicBezTo>
                  <a:pt x="3809" y="343"/>
                  <a:pt x="3813" y="341"/>
                  <a:pt x="3814" y="337"/>
                </a:cubicBezTo>
                <a:cubicBezTo>
                  <a:pt x="3814" y="333"/>
                  <a:pt x="3805" y="331"/>
                  <a:pt x="3799" y="331"/>
                </a:cubicBezTo>
                <a:cubicBezTo>
                  <a:pt x="3794" y="332"/>
                  <a:pt x="3791" y="339"/>
                  <a:pt x="3786" y="342"/>
                </a:cubicBezTo>
                <a:cubicBezTo>
                  <a:pt x="3781" y="345"/>
                  <a:pt x="3760" y="341"/>
                  <a:pt x="3758" y="339"/>
                </a:cubicBezTo>
                <a:cubicBezTo>
                  <a:pt x="3756" y="337"/>
                  <a:pt x="3727" y="339"/>
                  <a:pt x="3724" y="341"/>
                </a:cubicBezTo>
                <a:cubicBezTo>
                  <a:pt x="3721" y="343"/>
                  <a:pt x="3723" y="350"/>
                  <a:pt x="3722" y="351"/>
                </a:cubicBezTo>
                <a:cubicBezTo>
                  <a:pt x="3720" y="352"/>
                  <a:pt x="3719" y="342"/>
                  <a:pt x="3719" y="340"/>
                </a:cubicBezTo>
                <a:cubicBezTo>
                  <a:pt x="3719" y="338"/>
                  <a:pt x="3715" y="337"/>
                  <a:pt x="3710" y="337"/>
                </a:cubicBezTo>
                <a:cubicBezTo>
                  <a:pt x="3705" y="337"/>
                  <a:pt x="3702" y="337"/>
                  <a:pt x="3704" y="335"/>
                </a:cubicBezTo>
                <a:cubicBezTo>
                  <a:pt x="3706" y="333"/>
                  <a:pt x="3702" y="330"/>
                  <a:pt x="3706" y="328"/>
                </a:cubicBezTo>
                <a:cubicBezTo>
                  <a:pt x="3710" y="325"/>
                  <a:pt x="3699" y="316"/>
                  <a:pt x="3688" y="312"/>
                </a:cubicBezTo>
                <a:cubicBezTo>
                  <a:pt x="3677" y="307"/>
                  <a:pt x="3652" y="310"/>
                  <a:pt x="3645" y="312"/>
                </a:cubicBezTo>
                <a:cubicBezTo>
                  <a:pt x="3638" y="314"/>
                  <a:pt x="3625" y="313"/>
                  <a:pt x="3619" y="313"/>
                </a:cubicBezTo>
                <a:cubicBezTo>
                  <a:pt x="3612" y="313"/>
                  <a:pt x="3617" y="311"/>
                  <a:pt x="3616" y="308"/>
                </a:cubicBezTo>
                <a:cubicBezTo>
                  <a:pt x="3614" y="305"/>
                  <a:pt x="3603" y="301"/>
                  <a:pt x="3601" y="304"/>
                </a:cubicBezTo>
                <a:cubicBezTo>
                  <a:pt x="3600" y="306"/>
                  <a:pt x="3597" y="304"/>
                  <a:pt x="3597" y="302"/>
                </a:cubicBezTo>
                <a:cubicBezTo>
                  <a:pt x="3597" y="300"/>
                  <a:pt x="3587" y="296"/>
                  <a:pt x="3583" y="297"/>
                </a:cubicBezTo>
                <a:cubicBezTo>
                  <a:pt x="3579" y="298"/>
                  <a:pt x="3577" y="293"/>
                  <a:pt x="3582" y="293"/>
                </a:cubicBezTo>
                <a:cubicBezTo>
                  <a:pt x="3586" y="293"/>
                  <a:pt x="3594" y="294"/>
                  <a:pt x="3591" y="289"/>
                </a:cubicBezTo>
                <a:cubicBezTo>
                  <a:pt x="3587" y="284"/>
                  <a:pt x="3557" y="282"/>
                  <a:pt x="3555" y="283"/>
                </a:cubicBezTo>
                <a:cubicBezTo>
                  <a:pt x="3552" y="284"/>
                  <a:pt x="3554" y="288"/>
                  <a:pt x="3548" y="294"/>
                </a:cubicBezTo>
                <a:cubicBezTo>
                  <a:pt x="3541" y="300"/>
                  <a:pt x="3535" y="296"/>
                  <a:pt x="3536" y="293"/>
                </a:cubicBezTo>
                <a:cubicBezTo>
                  <a:pt x="3537" y="290"/>
                  <a:pt x="3545" y="291"/>
                  <a:pt x="3545" y="288"/>
                </a:cubicBezTo>
                <a:cubicBezTo>
                  <a:pt x="3545" y="285"/>
                  <a:pt x="3534" y="286"/>
                  <a:pt x="3532" y="284"/>
                </a:cubicBezTo>
                <a:cubicBezTo>
                  <a:pt x="3530" y="281"/>
                  <a:pt x="3534" y="280"/>
                  <a:pt x="3538" y="281"/>
                </a:cubicBezTo>
                <a:cubicBezTo>
                  <a:pt x="3542" y="282"/>
                  <a:pt x="3549" y="283"/>
                  <a:pt x="3550" y="281"/>
                </a:cubicBezTo>
                <a:cubicBezTo>
                  <a:pt x="3550" y="279"/>
                  <a:pt x="3546" y="279"/>
                  <a:pt x="3539" y="277"/>
                </a:cubicBezTo>
                <a:cubicBezTo>
                  <a:pt x="3532" y="276"/>
                  <a:pt x="3516" y="272"/>
                  <a:pt x="3508" y="273"/>
                </a:cubicBezTo>
                <a:cubicBezTo>
                  <a:pt x="3499" y="274"/>
                  <a:pt x="3495" y="270"/>
                  <a:pt x="3491" y="270"/>
                </a:cubicBezTo>
                <a:cubicBezTo>
                  <a:pt x="3486" y="269"/>
                  <a:pt x="3486" y="272"/>
                  <a:pt x="3488" y="275"/>
                </a:cubicBezTo>
                <a:cubicBezTo>
                  <a:pt x="3490" y="278"/>
                  <a:pt x="3484" y="279"/>
                  <a:pt x="3478" y="278"/>
                </a:cubicBezTo>
                <a:cubicBezTo>
                  <a:pt x="3473" y="278"/>
                  <a:pt x="3465" y="281"/>
                  <a:pt x="3468" y="285"/>
                </a:cubicBezTo>
                <a:cubicBezTo>
                  <a:pt x="3471" y="289"/>
                  <a:pt x="3474" y="284"/>
                  <a:pt x="3477" y="286"/>
                </a:cubicBezTo>
                <a:cubicBezTo>
                  <a:pt x="3479" y="287"/>
                  <a:pt x="3470" y="290"/>
                  <a:pt x="3474" y="292"/>
                </a:cubicBezTo>
                <a:cubicBezTo>
                  <a:pt x="3478" y="293"/>
                  <a:pt x="3477" y="297"/>
                  <a:pt x="3477" y="299"/>
                </a:cubicBezTo>
                <a:cubicBezTo>
                  <a:pt x="3477" y="301"/>
                  <a:pt x="3471" y="302"/>
                  <a:pt x="3468" y="299"/>
                </a:cubicBezTo>
                <a:cubicBezTo>
                  <a:pt x="3466" y="296"/>
                  <a:pt x="3462" y="299"/>
                  <a:pt x="3457" y="299"/>
                </a:cubicBezTo>
                <a:cubicBezTo>
                  <a:pt x="3453" y="298"/>
                  <a:pt x="3449" y="300"/>
                  <a:pt x="3454" y="301"/>
                </a:cubicBezTo>
                <a:cubicBezTo>
                  <a:pt x="3459" y="302"/>
                  <a:pt x="3461" y="305"/>
                  <a:pt x="3454" y="306"/>
                </a:cubicBezTo>
                <a:cubicBezTo>
                  <a:pt x="3448" y="306"/>
                  <a:pt x="3449" y="299"/>
                  <a:pt x="3445" y="300"/>
                </a:cubicBezTo>
                <a:cubicBezTo>
                  <a:pt x="3441" y="301"/>
                  <a:pt x="3433" y="297"/>
                  <a:pt x="3428" y="297"/>
                </a:cubicBezTo>
                <a:cubicBezTo>
                  <a:pt x="3423" y="297"/>
                  <a:pt x="3421" y="301"/>
                  <a:pt x="3415" y="302"/>
                </a:cubicBezTo>
                <a:cubicBezTo>
                  <a:pt x="3409" y="302"/>
                  <a:pt x="3400" y="298"/>
                  <a:pt x="3398" y="295"/>
                </a:cubicBezTo>
                <a:cubicBezTo>
                  <a:pt x="3395" y="292"/>
                  <a:pt x="3395" y="291"/>
                  <a:pt x="3392" y="295"/>
                </a:cubicBezTo>
                <a:cubicBezTo>
                  <a:pt x="3389" y="298"/>
                  <a:pt x="3388" y="306"/>
                  <a:pt x="3385" y="306"/>
                </a:cubicBezTo>
                <a:cubicBezTo>
                  <a:pt x="3382" y="307"/>
                  <a:pt x="3381" y="313"/>
                  <a:pt x="3378" y="315"/>
                </a:cubicBezTo>
                <a:cubicBezTo>
                  <a:pt x="3375" y="317"/>
                  <a:pt x="3375" y="312"/>
                  <a:pt x="3371" y="313"/>
                </a:cubicBezTo>
                <a:cubicBezTo>
                  <a:pt x="3367" y="313"/>
                  <a:pt x="3355" y="301"/>
                  <a:pt x="3354" y="298"/>
                </a:cubicBezTo>
                <a:cubicBezTo>
                  <a:pt x="3354" y="294"/>
                  <a:pt x="3346" y="287"/>
                  <a:pt x="3344" y="286"/>
                </a:cubicBezTo>
                <a:cubicBezTo>
                  <a:pt x="3342" y="285"/>
                  <a:pt x="3346" y="284"/>
                  <a:pt x="3349" y="286"/>
                </a:cubicBezTo>
                <a:cubicBezTo>
                  <a:pt x="3351" y="288"/>
                  <a:pt x="3354" y="288"/>
                  <a:pt x="3357" y="287"/>
                </a:cubicBezTo>
                <a:cubicBezTo>
                  <a:pt x="3359" y="286"/>
                  <a:pt x="3359" y="280"/>
                  <a:pt x="3355" y="279"/>
                </a:cubicBezTo>
                <a:cubicBezTo>
                  <a:pt x="3350" y="279"/>
                  <a:pt x="3352" y="276"/>
                  <a:pt x="3354" y="275"/>
                </a:cubicBezTo>
                <a:cubicBezTo>
                  <a:pt x="3356" y="274"/>
                  <a:pt x="3349" y="268"/>
                  <a:pt x="3352" y="267"/>
                </a:cubicBezTo>
                <a:cubicBezTo>
                  <a:pt x="3354" y="266"/>
                  <a:pt x="3353" y="264"/>
                  <a:pt x="3350" y="263"/>
                </a:cubicBezTo>
                <a:cubicBezTo>
                  <a:pt x="3346" y="263"/>
                  <a:pt x="3342" y="260"/>
                  <a:pt x="3342" y="258"/>
                </a:cubicBezTo>
                <a:cubicBezTo>
                  <a:pt x="3342" y="256"/>
                  <a:pt x="3326" y="255"/>
                  <a:pt x="3327" y="258"/>
                </a:cubicBezTo>
                <a:cubicBezTo>
                  <a:pt x="3328" y="261"/>
                  <a:pt x="3322" y="260"/>
                  <a:pt x="3323" y="258"/>
                </a:cubicBezTo>
                <a:cubicBezTo>
                  <a:pt x="3324" y="255"/>
                  <a:pt x="3317" y="256"/>
                  <a:pt x="3310" y="254"/>
                </a:cubicBezTo>
                <a:cubicBezTo>
                  <a:pt x="3303" y="252"/>
                  <a:pt x="3302" y="247"/>
                  <a:pt x="3300" y="247"/>
                </a:cubicBezTo>
                <a:cubicBezTo>
                  <a:pt x="3297" y="246"/>
                  <a:pt x="3298" y="254"/>
                  <a:pt x="3295" y="252"/>
                </a:cubicBezTo>
                <a:cubicBezTo>
                  <a:pt x="3291" y="250"/>
                  <a:pt x="3287" y="254"/>
                  <a:pt x="3289" y="258"/>
                </a:cubicBezTo>
                <a:cubicBezTo>
                  <a:pt x="3291" y="262"/>
                  <a:pt x="3289" y="263"/>
                  <a:pt x="3289" y="266"/>
                </a:cubicBezTo>
                <a:cubicBezTo>
                  <a:pt x="3288" y="270"/>
                  <a:pt x="3286" y="268"/>
                  <a:pt x="3282" y="267"/>
                </a:cubicBezTo>
                <a:cubicBezTo>
                  <a:pt x="3278" y="265"/>
                  <a:pt x="3278" y="271"/>
                  <a:pt x="3268" y="268"/>
                </a:cubicBezTo>
                <a:cubicBezTo>
                  <a:pt x="3259" y="266"/>
                  <a:pt x="3255" y="268"/>
                  <a:pt x="3253" y="265"/>
                </a:cubicBezTo>
                <a:cubicBezTo>
                  <a:pt x="3252" y="262"/>
                  <a:pt x="3249" y="262"/>
                  <a:pt x="3248" y="265"/>
                </a:cubicBezTo>
                <a:cubicBezTo>
                  <a:pt x="3248" y="267"/>
                  <a:pt x="3234" y="266"/>
                  <a:pt x="3233" y="262"/>
                </a:cubicBezTo>
                <a:cubicBezTo>
                  <a:pt x="3231" y="259"/>
                  <a:pt x="3235" y="258"/>
                  <a:pt x="3237" y="257"/>
                </a:cubicBezTo>
                <a:cubicBezTo>
                  <a:pt x="3239" y="256"/>
                  <a:pt x="3235" y="255"/>
                  <a:pt x="3227" y="255"/>
                </a:cubicBezTo>
                <a:cubicBezTo>
                  <a:pt x="3219" y="256"/>
                  <a:pt x="3214" y="251"/>
                  <a:pt x="3206" y="252"/>
                </a:cubicBezTo>
                <a:cubicBezTo>
                  <a:pt x="3198" y="253"/>
                  <a:pt x="3180" y="254"/>
                  <a:pt x="3178" y="256"/>
                </a:cubicBezTo>
                <a:cubicBezTo>
                  <a:pt x="3175" y="257"/>
                  <a:pt x="3180" y="261"/>
                  <a:pt x="3176" y="262"/>
                </a:cubicBezTo>
                <a:cubicBezTo>
                  <a:pt x="3173" y="262"/>
                  <a:pt x="3175" y="254"/>
                  <a:pt x="3175" y="251"/>
                </a:cubicBezTo>
                <a:cubicBezTo>
                  <a:pt x="3174" y="247"/>
                  <a:pt x="3168" y="246"/>
                  <a:pt x="3169" y="249"/>
                </a:cubicBezTo>
                <a:cubicBezTo>
                  <a:pt x="3170" y="252"/>
                  <a:pt x="3160" y="253"/>
                  <a:pt x="3157" y="251"/>
                </a:cubicBezTo>
                <a:cubicBezTo>
                  <a:pt x="3155" y="249"/>
                  <a:pt x="3151" y="246"/>
                  <a:pt x="3144" y="244"/>
                </a:cubicBezTo>
                <a:cubicBezTo>
                  <a:pt x="3138" y="243"/>
                  <a:pt x="3130" y="250"/>
                  <a:pt x="3132" y="252"/>
                </a:cubicBezTo>
                <a:cubicBezTo>
                  <a:pt x="3133" y="254"/>
                  <a:pt x="3138" y="252"/>
                  <a:pt x="3138" y="253"/>
                </a:cubicBezTo>
                <a:cubicBezTo>
                  <a:pt x="3139" y="256"/>
                  <a:pt x="3125" y="255"/>
                  <a:pt x="3125" y="257"/>
                </a:cubicBezTo>
                <a:cubicBezTo>
                  <a:pt x="3125" y="260"/>
                  <a:pt x="3111" y="263"/>
                  <a:pt x="3107" y="263"/>
                </a:cubicBezTo>
                <a:cubicBezTo>
                  <a:pt x="3096" y="265"/>
                  <a:pt x="3094" y="265"/>
                  <a:pt x="3089" y="269"/>
                </a:cubicBezTo>
                <a:cubicBezTo>
                  <a:pt x="3084" y="273"/>
                  <a:pt x="3088" y="265"/>
                  <a:pt x="3092" y="261"/>
                </a:cubicBezTo>
                <a:cubicBezTo>
                  <a:pt x="3096" y="257"/>
                  <a:pt x="3100" y="259"/>
                  <a:pt x="3102" y="256"/>
                </a:cubicBezTo>
                <a:cubicBezTo>
                  <a:pt x="3105" y="253"/>
                  <a:pt x="3108" y="253"/>
                  <a:pt x="3115" y="252"/>
                </a:cubicBezTo>
                <a:cubicBezTo>
                  <a:pt x="3121" y="251"/>
                  <a:pt x="3121" y="247"/>
                  <a:pt x="3124" y="246"/>
                </a:cubicBezTo>
                <a:cubicBezTo>
                  <a:pt x="3127" y="245"/>
                  <a:pt x="3134" y="242"/>
                  <a:pt x="3135" y="239"/>
                </a:cubicBezTo>
                <a:cubicBezTo>
                  <a:pt x="3137" y="236"/>
                  <a:pt x="3152" y="231"/>
                  <a:pt x="3155" y="231"/>
                </a:cubicBezTo>
                <a:cubicBezTo>
                  <a:pt x="3158" y="231"/>
                  <a:pt x="3158" y="225"/>
                  <a:pt x="3160" y="225"/>
                </a:cubicBezTo>
                <a:cubicBezTo>
                  <a:pt x="3162" y="225"/>
                  <a:pt x="3170" y="221"/>
                  <a:pt x="3174" y="220"/>
                </a:cubicBezTo>
                <a:cubicBezTo>
                  <a:pt x="3177" y="218"/>
                  <a:pt x="3179" y="215"/>
                  <a:pt x="3179" y="213"/>
                </a:cubicBezTo>
                <a:cubicBezTo>
                  <a:pt x="3179" y="211"/>
                  <a:pt x="3174" y="211"/>
                  <a:pt x="3174" y="209"/>
                </a:cubicBezTo>
                <a:cubicBezTo>
                  <a:pt x="3173" y="207"/>
                  <a:pt x="3176" y="208"/>
                  <a:pt x="3179" y="207"/>
                </a:cubicBezTo>
                <a:cubicBezTo>
                  <a:pt x="3183" y="206"/>
                  <a:pt x="3179" y="201"/>
                  <a:pt x="3177" y="202"/>
                </a:cubicBezTo>
                <a:cubicBezTo>
                  <a:pt x="3174" y="203"/>
                  <a:pt x="3178" y="199"/>
                  <a:pt x="3176" y="196"/>
                </a:cubicBezTo>
                <a:cubicBezTo>
                  <a:pt x="3173" y="193"/>
                  <a:pt x="3168" y="198"/>
                  <a:pt x="3168" y="195"/>
                </a:cubicBezTo>
                <a:cubicBezTo>
                  <a:pt x="3168" y="192"/>
                  <a:pt x="3168" y="188"/>
                  <a:pt x="3166" y="186"/>
                </a:cubicBezTo>
                <a:cubicBezTo>
                  <a:pt x="3164" y="184"/>
                  <a:pt x="3160" y="189"/>
                  <a:pt x="3156" y="186"/>
                </a:cubicBezTo>
                <a:cubicBezTo>
                  <a:pt x="3152" y="183"/>
                  <a:pt x="3140" y="181"/>
                  <a:pt x="3140" y="182"/>
                </a:cubicBezTo>
                <a:cubicBezTo>
                  <a:pt x="3140" y="184"/>
                  <a:pt x="3134" y="180"/>
                  <a:pt x="3133" y="182"/>
                </a:cubicBezTo>
                <a:cubicBezTo>
                  <a:pt x="3132" y="183"/>
                  <a:pt x="3122" y="183"/>
                  <a:pt x="3119" y="182"/>
                </a:cubicBezTo>
                <a:cubicBezTo>
                  <a:pt x="3116" y="181"/>
                  <a:pt x="3112" y="183"/>
                  <a:pt x="3112" y="186"/>
                </a:cubicBezTo>
                <a:cubicBezTo>
                  <a:pt x="3111" y="189"/>
                  <a:pt x="3100" y="188"/>
                  <a:pt x="3097" y="187"/>
                </a:cubicBezTo>
                <a:cubicBezTo>
                  <a:pt x="3095" y="187"/>
                  <a:pt x="3106" y="178"/>
                  <a:pt x="3106" y="177"/>
                </a:cubicBezTo>
                <a:cubicBezTo>
                  <a:pt x="3106" y="175"/>
                  <a:pt x="3088" y="177"/>
                  <a:pt x="3087" y="176"/>
                </a:cubicBezTo>
                <a:cubicBezTo>
                  <a:pt x="3086" y="174"/>
                  <a:pt x="3078" y="173"/>
                  <a:pt x="3074" y="174"/>
                </a:cubicBezTo>
                <a:cubicBezTo>
                  <a:pt x="3070" y="174"/>
                  <a:pt x="3074" y="173"/>
                  <a:pt x="3077" y="172"/>
                </a:cubicBezTo>
                <a:cubicBezTo>
                  <a:pt x="3081" y="172"/>
                  <a:pt x="3084" y="169"/>
                  <a:pt x="3088" y="168"/>
                </a:cubicBezTo>
                <a:cubicBezTo>
                  <a:pt x="3091" y="168"/>
                  <a:pt x="3091" y="166"/>
                  <a:pt x="3089" y="164"/>
                </a:cubicBezTo>
                <a:cubicBezTo>
                  <a:pt x="3087" y="162"/>
                  <a:pt x="3083" y="163"/>
                  <a:pt x="3079" y="162"/>
                </a:cubicBezTo>
                <a:cubicBezTo>
                  <a:pt x="3076" y="160"/>
                  <a:pt x="3071" y="159"/>
                  <a:pt x="3068" y="159"/>
                </a:cubicBezTo>
                <a:cubicBezTo>
                  <a:pt x="3064" y="158"/>
                  <a:pt x="3061" y="160"/>
                  <a:pt x="3053" y="162"/>
                </a:cubicBezTo>
                <a:cubicBezTo>
                  <a:pt x="3045" y="163"/>
                  <a:pt x="3044" y="169"/>
                  <a:pt x="3040" y="171"/>
                </a:cubicBezTo>
                <a:cubicBezTo>
                  <a:pt x="3036" y="173"/>
                  <a:pt x="3029" y="180"/>
                  <a:pt x="3033" y="181"/>
                </a:cubicBezTo>
                <a:cubicBezTo>
                  <a:pt x="3036" y="182"/>
                  <a:pt x="3034" y="184"/>
                  <a:pt x="3035" y="186"/>
                </a:cubicBezTo>
                <a:cubicBezTo>
                  <a:pt x="3035" y="188"/>
                  <a:pt x="3032" y="188"/>
                  <a:pt x="3028" y="188"/>
                </a:cubicBezTo>
                <a:cubicBezTo>
                  <a:pt x="3025" y="187"/>
                  <a:pt x="3011" y="187"/>
                  <a:pt x="3011" y="190"/>
                </a:cubicBezTo>
                <a:cubicBezTo>
                  <a:pt x="3011" y="193"/>
                  <a:pt x="3019" y="194"/>
                  <a:pt x="3019" y="196"/>
                </a:cubicBezTo>
                <a:cubicBezTo>
                  <a:pt x="3018" y="197"/>
                  <a:pt x="3013" y="196"/>
                  <a:pt x="3010" y="194"/>
                </a:cubicBezTo>
                <a:cubicBezTo>
                  <a:pt x="3007" y="193"/>
                  <a:pt x="3001" y="193"/>
                  <a:pt x="3000" y="196"/>
                </a:cubicBezTo>
                <a:cubicBezTo>
                  <a:pt x="2999" y="199"/>
                  <a:pt x="2994" y="198"/>
                  <a:pt x="2993" y="198"/>
                </a:cubicBezTo>
                <a:cubicBezTo>
                  <a:pt x="2991" y="197"/>
                  <a:pt x="2988" y="199"/>
                  <a:pt x="2986" y="198"/>
                </a:cubicBezTo>
                <a:cubicBezTo>
                  <a:pt x="2983" y="197"/>
                  <a:pt x="2991" y="194"/>
                  <a:pt x="2989" y="192"/>
                </a:cubicBezTo>
                <a:cubicBezTo>
                  <a:pt x="2987" y="190"/>
                  <a:pt x="2979" y="192"/>
                  <a:pt x="2978" y="195"/>
                </a:cubicBezTo>
                <a:cubicBezTo>
                  <a:pt x="2977" y="198"/>
                  <a:pt x="2972" y="193"/>
                  <a:pt x="2971" y="194"/>
                </a:cubicBezTo>
                <a:cubicBezTo>
                  <a:pt x="2969" y="195"/>
                  <a:pt x="2967" y="196"/>
                  <a:pt x="2963" y="197"/>
                </a:cubicBezTo>
                <a:cubicBezTo>
                  <a:pt x="2960" y="199"/>
                  <a:pt x="2954" y="196"/>
                  <a:pt x="2952" y="198"/>
                </a:cubicBezTo>
                <a:cubicBezTo>
                  <a:pt x="2951" y="201"/>
                  <a:pt x="2959" y="202"/>
                  <a:pt x="2959" y="203"/>
                </a:cubicBezTo>
                <a:cubicBezTo>
                  <a:pt x="2959" y="204"/>
                  <a:pt x="2941" y="204"/>
                  <a:pt x="2941" y="206"/>
                </a:cubicBezTo>
                <a:cubicBezTo>
                  <a:pt x="2940" y="208"/>
                  <a:pt x="2934" y="208"/>
                  <a:pt x="2926" y="208"/>
                </a:cubicBezTo>
                <a:cubicBezTo>
                  <a:pt x="2919" y="208"/>
                  <a:pt x="2922" y="212"/>
                  <a:pt x="2916" y="213"/>
                </a:cubicBezTo>
                <a:cubicBezTo>
                  <a:pt x="2910" y="214"/>
                  <a:pt x="2907" y="214"/>
                  <a:pt x="2905" y="217"/>
                </a:cubicBezTo>
                <a:cubicBezTo>
                  <a:pt x="2903" y="220"/>
                  <a:pt x="2899" y="221"/>
                  <a:pt x="2897" y="218"/>
                </a:cubicBezTo>
                <a:cubicBezTo>
                  <a:pt x="2895" y="216"/>
                  <a:pt x="2889" y="219"/>
                  <a:pt x="2892" y="220"/>
                </a:cubicBezTo>
                <a:cubicBezTo>
                  <a:pt x="2895" y="220"/>
                  <a:pt x="2892" y="223"/>
                  <a:pt x="2890" y="222"/>
                </a:cubicBezTo>
                <a:cubicBezTo>
                  <a:pt x="2889" y="222"/>
                  <a:pt x="2883" y="226"/>
                  <a:pt x="2886" y="225"/>
                </a:cubicBezTo>
                <a:cubicBezTo>
                  <a:pt x="2889" y="225"/>
                  <a:pt x="2891" y="227"/>
                  <a:pt x="2889" y="229"/>
                </a:cubicBezTo>
                <a:cubicBezTo>
                  <a:pt x="2888" y="231"/>
                  <a:pt x="2881" y="227"/>
                  <a:pt x="2880" y="229"/>
                </a:cubicBezTo>
                <a:cubicBezTo>
                  <a:pt x="2878" y="230"/>
                  <a:pt x="2883" y="233"/>
                  <a:pt x="2886" y="232"/>
                </a:cubicBezTo>
                <a:cubicBezTo>
                  <a:pt x="2889" y="232"/>
                  <a:pt x="2890" y="234"/>
                  <a:pt x="2891" y="236"/>
                </a:cubicBezTo>
                <a:cubicBezTo>
                  <a:pt x="2891" y="238"/>
                  <a:pt x="2884" y="235"/>
                  <a:pt x="2882" y="237"/>
                </a:cubicBezTo>
                <a:cubicBezTo>
                  <a:pt x="2881" y="238"/>
                  <a:pt x="2883" y="239"/>
                  <a:pt x="2887" y="240"/>
                </a:cubicBezTo>
                <a:cubicBezTo>
                  <a:pt x="2890" y="240"/>
                  <a:pt x="2887" y="241"/>
                  <a:pt x="2890" y="244"/>
                </a:cubicBezTo>
                <a:cubicBezTo>
                  <a:pt x="2890" y="244"/>
                  <a:pt x="2891" y="244"/>
                  <a:pt x="2891" y="244"/>
                </a:cubicBezTo>
                <a:cubicBezTo>
                  <a:pt x="2892" y="246"/>
                  <a:pt x="2889" y="247"/>
                  <a:pt x="2890" y="249"/>
                </a:cubicBezTo>
                <a:cubicBezTo>
                  <a:pt x="2890" y="251"/>
                  <a:pt x="2886" y="252"/>
                  <a:pt x="2886" y="250"/>
                </a:cubicBezTo>
                <a:cubicBezTo>
                  <a:pt x="2886" y="248"/>
                  <a:pt x="2878" y="247"/>
                  <a:pt x="2876" y="249"/>
                </a:cubicBezTo>
                <a:cubicBezTo>
                  <a:pt x="2874" y="252"/>
                  <a:pt x="2873" y="253"/>
                  <a:pt x="2870" y="251"/>
                </a:cubicBezTo>
                <a:cubicBezTo>
                  <a:pt x="2868" y="249"/>
                  <a:pt x="2862" y="252"/>
                  <a:pt x="2854" y="252"/>
                </a:cubicBezTo>
                <a:cubicBezTo>
                  <a:pt x="2846" y="252"/>
                  <a:pt x="2829" y="253"/>
                  <a:pt x="2825" y="255"/>
                </a:cubicBezTo>
                <a:cubicBezTo>
                  <a:pt x="2820" y="256"/>
                  <a:pt x="2817" y="262"/>
                  <a:pt x="2821" y="266"/>
                </a:cubicBezTo>
                <a:cubicBezTo>
                  <a:pt x="2825" y="270"/>
                  <a:pt x="2821" y="271"/>
                  <a:pt x="2821" y="274"/>
                </a:cubicBezTo>
                <a:cubicBezTo>
                  <a:pt x="2821" y="276"/>
                  <a:pt x="2831" y="281"/>
                  <a:pt x="2836" y="282"/>
                </a:cubicBezTo>
                <a:cubicBezTo>
                  <a:pt x="2842" y="282"/>
                  <a:pt x="2846" y="289"/>
                  <a:pt x="2843" y="293"/>
                </a:cubicBezTo>
                <a:cubicBezTo>
                  <a:pt x="2840" y="297"/>
                  <a:pt x="2830" y="292"/>
                  <a:pt x="2824" y="287"/>
                </a:cubicBezTo>
                <a:cubicBezTo>
                  <a:pt x="2817" y="282"/>
                  <a:pt x="2803" y="280"/>
                  <a:pt x="2798" y="280"/>
                </a:cubicBezTo>
                <a:cubicBezTo>
                  <a:pt x="2793" y="280"/>
                  <a:pt x="2796" y="276"/>
                  <a:pt x="2790" y="276"/>
                </a:cubicBezTo>
                <a:cubicBezTo>
                  <a:pt x="2783" y="276"/>
                  <a:pt x="2778" y="282"/>
                  <a:pt x="2782" y="282"/>
                </a:cubicBezTo>
                <a:cubicBezTo>
                  <a:pt x="2787" y="282"/>
                  <a:pt x="2789" y="281"/>
                  <a:pt x="2787" y="283"/>
                </a:cubicBezTo>
                <a:cubicBezTo>
                  <a:pt x="2785" y="285"/>
                  <a:pt x="2788" y="285"/>
                  <a:pt x="2793" y="287"/>
                </a:cubicBezTo>
                <a:cubicBezTo>
                  <a:pt x="2798" y="289"/>
                  <a:pt x="2789" y="292"/>
                  <a:pt x="2784" y="289"/>
                </a:cubicBezTo>
                <a:cubicBezTo>
                  <a:pt x="2779" y="285"/>
                  <a:pt x="2773" y="288"/>
                  <a:pt x="2772" y="291"/>
                </a:cubicBezTo>
                <a:cubicBezTo>
                  <a:pt x="2770" y="294"/>
                  <a:pt x="2778" y="301"/>
                  <a:pt x="2787" y="303"/>
                </a:cubicBezTo>
                <a:cubicBezTo>
                  <a:pt x="2796" y="304"/>
                  <a:pt x="2793" y="307"/>
                  <a:pt x="2797" y="308"/>
                </a:cubicBezTo>
                <a:cubicBezTo>
                  <a:pt x="2801" y="310"/>
                  <a:pt x="2798" y="312"/>
                  <a:pt x="2795" y="312"/>
                </a:cubicBezTo>
                <a:cubicBezTo>
                  <a:pt x="2792" y="312"/>
                  <a:pt x="2787" y="307"/>
                  <a:pt x="2782" y="305"/>
                </a:cubicBezTo>
                <a:cubicBezTo>
                  <a:pt x="2778" y="303"/>
                  <a:pt x="2766" y="306"/>
                  <a:pt x="2763" y="303"/>
                </a:cubicBezTo>
                <a:cubicBezTo>
                  <a:pt x="2761" y="301"/>
                  <a:pt x="2765" y="298"/>
                  <a:pt x="2762" y="296"/>
                </a:cubicBezTo>
                <a:cubicBezTo>
                  <a:pt x="2760" y="294"/>
                  <a:pt x="2762" y="290"/>
                  <a:pt x="2765" y="285"/>
                </a:cubicBezTo>
                <a:cubicBezTo>
                  <a:pt x="2768" y="280"/>
                  <a:pt x="2765" y="272"/>
                  <a:pt x="2760" y="271"/>
                </a:cubicBezTo>
                <a:cubicBezTo>
                  <a:pt x="2756" y="270"/>
                  <a:pt x="2756" y="274"/>
                  <a:pt x="2757" y="275"/>
                </a:cubicBezTo>
                <a:cubicBezTo>
                  <a:pt x="2758" y="277"/>
                  <a:pt x="2758" y="283"/>
                  <a:pt x="2754" y="287"/>
                </a:cubicBezTo>
                <a:cubicBezTo>
                  <a:pt x="2751" y="291"/>
                  <a:pt x="2741" y="291"/>
                  <a:pt x="2741" y="294"/>
                </a:cubicBezTo>
                <a:cubicBezTo>
                  <a:pt x="2741" y="297"/>
                  <a:pt x="2734" y="299"/>
                  <a:pt x="2736" y="301"/>
                </a:cubicBezTo>
                <a:cubicBezTo>
                  <a:pt x="2739" y="303"/>
                  <a:pt x="2748" y="314"/>
                  <a:pt x="2749" y="317"/>
                </a:cubicBezTo>
                <a:cubicBezTo>
                  <a:pt x="2751" y="320"/>
                  <a:pt x="2741" y="330"/>
                  <a:pt x="2743" y="336"/>
                </a:cubicBezTo>
                <a:cubicBezTo>
                  <a:pt x="2744" y="342"/>
                  <a:pt x="2741" y="344"/>
                  <a:pt x="2743" y="347"/>
                </a:cubicBezTo>
                <a:cubicBezTo>
                  <a:pt x="2745" y="350"/>
                  <a:pt x="2749" y="347"/>
                  <a:pt x="2752" y="349"/>
                </a:cubicBezTo>
                <a:cubicBezTo>
                  <a:pt x="2754" y="350"/>
                  <a:pt x="2759" y="347"/>
                  <a:pt x="2765" y="346"/>
                </a:cubicBezTo>
                <a:cubicBezTo>
                  <a:pt x="2771" y="345"/>
                  <a:pt x="2782" y="351"/>
                  <a:pt x="2787" y="353"/>
                </a:cubicBezTo>
                <a:cubicBezTo>
                  <a:pt x="2791" y="355"/>
                  <a:pt x="2789" y="358"/>
                  <a:pt x="2791" y="362"/>
                </a:cubicBezTo>
                <a:cubicBezTo>
                  <a:pt x="2793" y="365"/>
                  <a:pt x="2786" y="365"/>
                  <a:pt x="2786" y="370"/>
                </a:cubicBezTo>
                <a:cubicBezTo>
                  <a:pt x="2785" y="375"/>
                  <a:pt x="2798" y="377"/>
                  <a:pt x="2799" y="379"/>
                </a:cubicBezTo>
                <a:cubicBezTo>
                  <a:pt x="2799" y="380"/>
                  <a:pt x="2790" y="379"/>
                  <a:pt x="2786" y="378"/>
                </a:cubicBezTo>
                <a:cubicBezTo>
                  <a:pt x="2782" y="376"/>
                  <a:pt x="2782" y="372"/>
                  <a:pt x="2781" y="371"/>
                </a:cubicBezTo>
                <a:cubicBezTo>
                  <a:pt x="2780" y="370"/>
                  <a:pt x="2783" y="366"/>
                  <a:pt x="2784" y="362"/>
                </a:cubicBezTo>
                <a:cubicBezTo>
                  <a:pt x="2784" y="359"/>
                  <a:pt x="2779" y="357"/>
                  <a:pt x="2778" y="355"/>
                </a:cubicBezTo>
                <a:cubicBezTo>
                  <a:pt x="2776" y="353"/>
                  <a:pt x="2774" y="350"/>
                  <a:pt x="2771" y="351"/>
                </a:cubicBezTo>
                <a:cubicBezTo>
                  <a:pt x="2768" y="351"/>
                  <a:pt x="2757" y="352"/>
                  <a:pt x="2753" y="355"/>
                </a:cubicBezTo>
                <a:cubicBezTo>
                  <a:pt x="2750" y="358"/>
                  <a:pt x="2754" y="367"/>
                  <a:pt x="2756" y="371"/>
                </a:cubicBezTo>
                <a:cubicBezTo>
                  <a:pt x="2758" y="375"/>
                  <a:pt x="2746" y="381"/>
                  <a:pt x="2746" y="384"/>
                </a:cubicBezTo>
                <a:cubicBezTo>
                  <a:pt x="2747" y="388"/>
                  <a:pt x="2743" y="389"/>
                  <a:pt x="2738" y="392"/>
                </a:cubicBezTo>
                <a:cubicBezTo>
                  <a:pt x="2733" y="394"/>
                  <a:pt x="2727" y="396"/>
                  <a:pt x="2728" y="401"/>
                </a:cubicBezTo>
                <a:cubicBezTo>
                  <a:pt x="2728" y="405"/>
                  <a:pt x="2721" y="403"/>
                  <a:pt x="2717" y="401"/>
                </a:cubicBezTo>
                <a:cubicBezTo>
                  <a:pt x="2714" y="399"/>
                  <a:pt x="2709" y="402"/>
                  <a:pt x="2704" y="402"/>
                </a:cubicBezTo>
                <a:cubicBezTo>
                  <a:pt x="2699" y="402"/>
                  <a:pt x="2699" y="397"/>
                  <a:pt x="2695" y="399"/>
                </a:cubicBezTo>
                <a:cubicBezTo>
                  <a:pt x="2691" y="400"/>
                  <a:pt x="2689" y="397"/>
                  <a:pt x="2690" y="394"/>
                </a:cubicBezTo>
                <a:cubicBezTo>
                  <a:pt x="2691" y="391"/>
                  <a:pt x="2696" y="393"/>
                  <a:pt x="2696" y="396"/>
                </a:cubicBezTo>
                <a:cubicBezTo>
                  <a:pt x="2696" y="398"/>
                  <a:pt x="2699" y="397"/>
                  <a:pt x="2702" y="395"/>
                </a:cubicBezTo>
                <a:cubicBezTo>
                  <a:pt x="2706" y="393"/>
                  <a:pt x="2704" y="397"/>
                  <a:pt x="2709" y="398"/>
                </a:cubicBezTo>
                <a:cubicBezTo>
                  <a:pt x="2714" y="398"/>
                  <a:pt x="2711" y="395"/>
                  <a:pt x="2715" y="395"/>
                </a:cubicBezTo>
                <a:cubicBezTo>
                  <a:pt x="2718" y="396"/>
                  <a:pt x="2719" y="395"/>
                  <a:pt x="2717" y="393"/>
                </a:cubicBezTo>
                <a:cubicBezTo>
                  <a:pt x="2716" y="391"/>
                  <a:pt x="2720" y="390"/>
                  <a:pt x="2722" y="389"/>
                </a:cubicBezTo>
                <a:cubicBezTo>
                  <a:pt x="2725" y="387"/>
                  <a:pt x="2724" y="384"/>
                  <a:pt x="2726" y="383"/>
                </a:cubicBezTo>
                <a:cubicBezTo>
                  <a:pt x="2728" y="381"/>
                  <a:pt x="2727" y="379"/>
                  <a:pt x="2729" y="379"/>
                </a:cubicBezTo>
                <a:cubicBezTo>
                  <a:pt x="2731" y="379"/>
                  <a:pt x="2732" y="375"/>
                  <a:pt x="2734" y="375"/>
                </a:cubicBezTo>
                <a:cubicBezTo>
                  <a:pt x="2737" y="375"/>
                  <a:pt x="2738" y="372"/>
                  <a:pt x="2736" y="370"/>
                </a:cubicBezTo>
                <a:cubicBezTo>
                  <a:pt x="2735" y="368"/>
                  <a:pt x="2737" y="363"/>
                  <a:pt x="2739" y="362"/>
                </a:cubicBezTo>
                <a:cubicBezTo>
                  <a:pt x="2742" y="362"/>
                  <a:pt x="2742" y="360"/>
                  <a:pt x="2740" y="358"/>
                </a:cubicBezTo>
                <a:cubicBezTo>
                  <a:pt x="2738" y="357"/>
                  <a:pt x="2730" y="352"/>
                  <a:pt x="2731" y="349"/>
                </a:cubicBezTo>
                <a:cubicBezTo>
                  <a:pt x="2731" y="345"/>
                  <a:pt x="2730" y="340"/>
                  <a:pt x="2731" y="337"/>
                </a:cubicBezTo>
                <a:cubicBezTo>
                  <a:pt x="2732" y="335"/>
                  <a:pt x="2731" y="329"/>
                  <a:pt x="2730" y="326"/>
                </a:cubicBezTo>
                <a:cubicBezTo>
                  <a:pt x="2730" y="323"/>
                  <a:pt x="2732" y="320"/>
                  <a:pt x="2733" y="315"/>
                </a:cubicBezTo>
                <a:cubicBezTo>
                  <a:pt x="2734" y="309"/>
                  <a:pt x="2727" y="303"/>
                  <a:pt x="2724" y="302"/>
                </a:cubicBezTo>
                <a:cubicBezTo>
                  <a:pt x="2721" y="300"/>
                  <a:pt x="2723" y="297"/>
                  <a:pt x="2728" y="293"/>
                </a:cubicBezTo>
                <a:cubicBezTo>
                  <a:pt x="2733" y="289"/>
                  <a:pt x="2733" y="277"/>
                  <a:pt x="2733" y="274"/>
                </a:cubicBezTo>
                <a:cubicBezTo>
                  <a:pt x="2732" y="271"/>
                  <a:pt x="2722" y="269"/>
                  <a:pt x="2719" y="269"/>
                </a:cubicBezTo>
                <a:cubicBezTo>
                  <a:pt x="2715" y="270"/>
                  <a:pt x="2701" y="269"/>
                  <a:pt x="2697" y="268"/>
                </a:cubicBezTo>
                <a:cubicBezTo>
                  <a:pt x="2694" y="268"/>
                  <a:pt x="2692" y="271"/>
                  <a:pt x="2691" y="275"/>
                </a:cubicBezTo>
                <a:cubicBezTo>
                  <a:pt x="2689" y="278"/>
                  <a:pt x="2685" y="283"/>
                  <a:pt x="2683" y="291"/>
                </a:cubicBezTo>
                <a:cubicBezTo>
                  <a:pt x="2681" y="298"/>
                  <a:pt x="2672" y="301"/>
                  <a:pt x="2668" y="302"/>
                </a:cubicBezTo>
                <a:cubicBezTo>
                  <a:pt x="2664" y="304"/>
                  <a:pt x="2662" y="309"/>
                  <a:pt x="2664" y="312"/>
                </a:cubicBezTo>
                <a:cubicBezTo>
                  <a:pt x="2665" y="315"/>
                  <a:pt x="2668" y="313"/>
                  <a:pt x="2670" y="314"/>
                </a:cubicBezTo>
                <a:cubicBezTo>
                  <a:pt x="2672" y="315"/>
                  <a:pt x="2670" y="322"/>
                  <a:pt x="2669" y="323"/>
                </a:cubicBezTo>
                <a:cubicBezTo>
                  <a:pt x="2667" y="324"/>
                  <a:pt x="2671" y="326"/>
                  <a:pt x="2668" y="328"/>
                </a:cubicBezTo>
                <a:cubicBezTo>
                  <a:pt x="2665" y="330"/>
                  <a:pt x="2662" y="334"/>
                  <a:pt x="2664" y="336"/>
                </a:cubicBezTo>
                <a:cubicBezTo>
                  <a:pt x="2666" y="338"/>
                  <a:pt x="2674" y="339"/>
                  <a:pt x="2677" y="341"/>
                </a:cubicBezTo>
                <a:cubicBezTo>
                  <a:pt x="2681" y="343"/>
                  <a:pt x="2680" y="346"/>
                  <a:pt x="2682" y="350"/>
                </a:cubicBezTo>
                <a:cubicBezTo>
                  <a:pt x="2685" y="353"/>
                  <a:pt x="2688" y="351"/>
                  <a:pt x="2689" y="353"/>
                </a:cubicBezTo>
                <a:cubicBezTo>
                  <a:pt x="2690" y="355"/>
                  <a:pt x="2684" y="364"/>
                  <a:pt x="2682" y="364"/>
                </a:cubicBezTo>
                <a:cubicBezTo>
                  <a:pt x="2680" y="365"/>
                  <a:pt x="2671" y="356"/>
                  <a:pt x="2668" y="354"/>
                </a:cubicBezTo>
                <a:cubicBezTo>
                  <a:pt x="2666" y="352"/>
                  <a:pt x="2655" y="348"/>
                  <a:pt x="2650" y="346"/>
                </a:cubicBezTo>
                <a:cubicBezTo>
                  <a:pt x="2645" y="343"/>
                  <a:pt x="2641" y="343"/>
                  <a:pt x="2635" y="340"/>
                </a:cubicBezTo>
                <a:cubicBezTo>
                  <a:pt x="2630" y="336"/>
                  <a:pt x="2625" y="334"/>
                  <a:pt x="2614" y="334"/>
                </a:cubicBezTo>
                <a:cubicBezTo>
                  <a:pt x="2604" y="334"/>
                  <a:pt x="2597" y="332"/>
                  <a:pt x="2594" y="332"/>
                </a:cubicBezTo>
                <a:cubicBezTo>
                  <a:pt x="2590" y="333"/>
                  <a:pt x="2592" y="329"/>
                  <a:pt x="2586" y="326"/>
                </a:cubicBezTo>
                <a:cubicBezTo>
                  <a:pt x="2579" y="323"/>
                  <a:pt x="2575" y="320"/>
                  <a:pt x="2572" y="322"/>
                </a:cubicBezTo>
                <a:cubicBezTo>
                  <a:pt x="2568" y="323"/>
                  <a:pt x="2570" y="330"/>
                  <a:pt x="2575" y="331"/>
                </a:cubicBezTo>
                <a:cubicBezTo>
                  <a:pt x="2580" y="332"/>
                  <a:pt x="2578" y="335"/>
                  <a:pt x="2583" y="334"/>
                </a:cubicBezTo>
                <a:cubicBezTo>
                  <a:pt x="2589" y="334"/>
                  <a:pt x="2591" y="336"/>
                  <a:pt x="2591" y="339"/>
                </a:cubicBezTo>
                <a:cubicBezTo>
                  <a:pt x="2590" y="343"/>
                  <a:pt x="2593" y="346"/>
                  <a:pt x="2596" y="349"/>
                </a:cubicBezTo>
                <a:cubicBezTo>
                  <a:pt x="2598" y="351"/>
                  <a:pt x="2597" y="355"/>
                  <a:pt x="2592" y="355"/>
                </a:cubicBezTo>
                <a:cubicBezTo>
                  <a:pt x="2588" y="355"/>
                  <a:pt x="2583" y="356"/>
                  <a:pt x="2585" y="359"/>
                </a:cubicBezTo>
                <a:cubicBezTo>
                  <a:pt x="2587" y="362"/>
                  <a:pt x="2583" y="363"/>
                  <a:pt x="2579" y="361"/>
                </a:cubicBezTo>
                <a:cubicBezTo>
                  <a:pt x="2574" y="359"/>
                  <a:pt x="2577" y="356"/>
                  <a:pt x="2579" y="354"/>
                </a:cubicBezTo>
                <a:cubicBezTo>
                  <a:pt x="2581" y="353"/>
                  <a:pt x="2575" y="350"/>
                  <a:pt x="2572" y="349"/>
                </a:cubicBezTo>
                <a:cubicBezTo>
                  <a:pt x="2569" y="348"/>
                  <a:pt x="2558" y="357"/>
                  <a:pt x="2555" y="358"/>
                </a:cubicBezTo>
                <a:cubicBezTo>
                  <a:pt x="2551" y="359"/>
                  <a:pt x="2544" y="356"/>
                  <a:pt x="2536" y="358"/>
                </a:cubicBezTo>
                <a:cubicBezTo>
                  <a:pt x="2528" y="360"/>
                  <a:pt x="2528" y="366"/>
                  <a:pt x="2525" y="366"/>
                </a:cubicBezTo>
                <a:cubicBezTo>
                  <a:pt x="2522" y="365"/>
                  <a:pt x="2513" y="366"/>
                  <a:pt x="2510" y="364"/>
                </a:cubicBezTo>
                <a:cubicBezTo>
                  <a:pt x="2507" y="362"/>
                  <a:pt x="2509" y="361"/>
                  <a:pt x="2513" y="361"/>
                </a:cubicBezTo>
                <a:cubicBezTo>
                  <a:pt x="2516" y="362"/>
                  <a:pt x="2517" y="360"/>
                  <a:pt x="2515" y="358"/>
                </a:cubicBezTo>
                <a:cubicBezTo>
                  <a:pt x="2513" y="356"/>
                  <a:pt x="2518" y="352"/>
                  <a:pt x="2518" y="350"/>
                </a:cubicBezTo>
                <a:cubicBezTo>
                  <a:pt x="2518" y="349"/>
                  <a:pt x="2505" y="353"/>
                  <a:pt x="2503" y="355"/>
                </a:cubicBezTo>
                <a:cubicBezTo>
                  <a:pt x="2500" y="357"/>
                  <a:pt x="2503" y="360"/>
                  <a:pt x="2500" y="361"/>
                </a:cubicBezTo>
                <a:cubicBezTo>
                  <a:pt x="2498" y="362"/>
                  <a:pt x="2498" y="359"/>
                  <a:pt x="2495" y="358"/>
                </a:cubicBezTo>
                <a:cubicBezTo>
                  <a:pt x="2493" y="357"/>
                  <a:pt x="2473" y="362"/>
                  <a:pt x="2470" y="366"/>
                </a:cubicBezTo>
                <a:cubicBezTo>
                  <a:pt x="2466" y="370"/>
                  <a:pt x="2459" y="370"/>
                  <a:pt x="2459" y="373"/>
                </a:cubicBezTo>
                <a:cubicBezTo>
                  <a:pt x="2459" y="375"/>
                  <a:pt x="2450" y="375"/>
                  <a:pt x="2446" y="376"/>
                </a:cubicBezTo>
                <a:cubicBezTo>
                  <a:pt x="2443" y="378"/>
                  <a:pt x="2445" y="385"/>
                  <a:pt x="2444" y="388"/>
                </a:cubicBezTo>
                <a:cubicBezTo>
                  <a:pt x="2443" y="392"/>
                  <a:pt x="2429" y="391"/>
                  <a:pt x="2425" y="391"/>
                </a:cubicBezTo>
                <a:cubicBezTo>
                  <a:pt x="2421" y="391"/>
                  <a:pt x="2419" y="383"/>
                  <a:pt x="2416" y="382"/>
                </a:cubicBezTo>
                <a:cubicBezTo>
                  <a:pt x="2412" y="382"/>
                  <a:pt x="2414" y="377"/>
                  <a:pt x="2415" y="375"/>
                </a:cubicBezTo>
                <a:cubicBezTo>
                  <a:pt x="2416" y="373"/>
                  <a:pt x="2419" y="375"/>
                  <a:pt x="2423" y="372"/>
                </a:cubicBezTo>
                <a:cubicBezTo>
                  <a:pt x="2427" y="369"/>
                  <a:pt x="2432" y="373"/>
                  <a:pt x="2433" y="372"/>
                </a:cubicBezTo>
                <a:cubicBezTo>
                  <a:pt x="2435" y="370"/>
                  <a:pt x="2427" y="365"/>
                  <a:pt x="2426" y="361"/>
                </a:cubicBezTo>
                <a:cubicBezTo>
                  <a:pt x="2426" y="357"/>
                  <a:pt x="2417" y="355"/>
                  <a:pt x="2412" y="357"/>
                </a:cubicBezTo>
                <a:cubicBezTo>
                  <a:pt x="2407" y="358"/>
                  <a:pt x="2402" y="357"/>
                  <a:pt x="2398" y="355"/>
                </a:cubicBezTo>
                <a:cubicBezTo>
                  <a:pt x="2395" y="354"/>
                  <a:pt x="2395" y="358"/>
                  <a:pt x="2400" y="360"/>
                </a:cubicBezTo>
                <a:cubicBezTo>
                  <a:pt x="2405" y="361"/>
                  <a:pt x="2403" y="365"/>
                  <a:pt x="2403" y="367"/>
                </a:cubicBezTo>
                <a:cubicBezTo>
                  <a:pt x="2404" y="370"/>
                  <a:pt x="2402" y="376"/>
                  <a:pt x="2399" y="380"/>
                </a:cubicBezTo>
                <a:cubicBezTo>
                  <a:pt x="2396" y="384"/>
                  <a:pt x="2398" y="384"/>
                  <a:pt x="2403" y="384"/>
                </a:cubicBezTo>
                <a:cubicBezTo>
                  <a:pt x="2407" y="384"/>
                  <a:pt x="2407" y="390"/>
                  <a:pt x="2407" y="394"/>
                </a:cubicBezTo>
                <a:cubicBezTo>
                  <a:pt x="2407" y="398"/>
                  <a:pt x="2403" y="399"/>
                  <a:pt x="2403" y="403"/>
                </a:cubicBezTo>
                <a:cubicBezTo>
                  <a:pt x="2403" y="406"/>
                  <a:pt x="2400" y="401"/>
                  <a:pt x="2399" y="402"/>
                </a:cubicBezTo>
                <a:cubicBezTo>
                  <a:pt x="2397" y="404"/>
                  <a:pt x="2396" y="402"/>
                  <a:pt x="2395" y="399"/>
                </a:cubicBezTo>
                <a:cubicBezTo>
                  <a:pt x="2395" y="396"/>
                  <a:pt x="2388" y="398"/>
                  <a:pt x="2384" y="397"/>
                </a:cubicBezTo>
                <a:cubicBezTo>
                  <a:pt x="2380" y="396"/>
                  <a:pt x="2379" y="398"/>
                  <a:pt x="2377" y="400"/>
                </a:cubicBezTo>
                <a:cubicBezTo>
                  <a:pt x="2375" y="403"/>
                  <a:pt x="2370" y="404"/>
                  <a:pt x="2367" y="405"/>
                </a:cubicBezTo>
                <a:cubicBezTo>
                  <a:pt x="2364" y="405"/>
                  <a:pt x="2359" y="411"/>
                  <a:pt x="2356" y="413"/>
                </a:cubicBezTo>
                <a:cubicBezTo>
                  <a:pt x="2353" y="415"/>
                  <a:pt x="2352" y="418"/>
                  <a:pt x="2357" y="422"/>
                </a:cubicBezTo>
                <a:cubicBezTo>
                  <a:pt x="2361" y="426"/>
                  <a:pt x="2362" y="429"/>
                  <a:pt x="2361" y="431"/>
                </a:cubicBezTo>
                <a:cubicBezTo>
                  <a:pt x="2361" y="433"/>
                  <a:pt x="2350" y="433"/>
                  <a:pt x="2348" y="430"/>
                </a:cubicBezTo>
                <a:cubicBezTo>
                  <a:pt x="2346" y="428"/>
                  <a:pt x="2339" y="427"/>
                  <a:pt x="2336" y="428"/>
                </a:cubicBezTo>
                <a:cubicBezTo>
                  <a:pt x="2334" y="428"/>
                  <a:pt x="2327" y="420"/>
                  <a:pt x="2323" y="420"/>
                </a:cubicBezTo>
                <a:cubicBezTo>
                  <a:pt x="2320" y="420"/>
                  <a:pt x="2318" y="424"/>
                  <a:pt x="2316" y="426"/>
                </a:cubicBezTo>
                <a:cubicBezTo>
                  <a:pt x="2315" y="429"/>
                  <a:pt x="2318" y="429"/>
                  <a:pt x="2320" y="433"/>
                </a:cubicBezTo>
                <a:cubicBezTo>
                  <a:pt x="2321" y="437"/>
                  <a:pt x="2328" y="437"/>
                  <a:pt x="2331" y="437"/>
                </a:cubicBezTo>
                <a:cubicBezTo>
                  <a:pt x="2334" y="437"/>
                  <a:pt x="2333" y="442"/>
                  <a:pt x="2332" y="444"/>
                </a:cubicBezTo>
                <a:cubicBezTo>
                  <a:pt x="2331" y="446"/>
                  <a:pt x="2325" y="447"/>
                  <a:pt x="2323" y="445"/>
                </a:cubicBezTo>
                <a:cubicBezTo>
                  <a:pt x="2322" y="443"/>
                  <a:pt x="2315" y="445"/>
                  <a:pt x="2314" y="442"/>
                </a:cubicBezTo>
                <a:cubicBezTo>
                  <a:pt x="2314" y="440"/>
                  <a:pt x="2309" y="436"/>
                  <a:pt x="2304" y="436"/>
                </a:cubicBezTo>
                <a:cubicBezTo>
                  <a:pt x="2299" y="437"/>
                  <a:pt x="2298" y="434"/>
                  <a:pt x="2298" y="430"/>
                </a:cubicBezTo>
                <a:cubicBezTo>
                  <a:pt x="2299" y="426"/>
                  <a:pt x="2295" y="424"/>
                  <a:pt x="2296" y="422"/>
                </a:cubicBezTo>
                <a:cubicBezTo>
                  <a:pt x="2296" y="420"/>
                  <a:pt x="2293" y="416"/>
                  <a:pt x="2296" y="414"/>
                </a:cubicBezTo>
                <a:cubicBezTo>
                  <a:pt x="2299" y="413"/>
                  <a:pt x="2297" y="410"/>
                  <a:pt x="2297" y="407"/>
                </a:cubicBezTo>
                <a:cubicBezTo>
                  <a:pt x="2297" y="405"/>
                  <a:pt x="2292" y="401"/>
                  <a:pt x="2288" y="401"/>
                </a:cubicBezTo>
                <a:cubicBezTo>
                  <a:pt x="2284" y="401"/>
                  <a:pt x="2285" y="397"/>
                  <a:pt x="2281" y="396"/>
                </a:cubicBezTo>
                <a:cubicBezTo>
                  <a:pt x="2278" y="395"/>
                  <a:pt x="2271" y="389"/>
                  <a:pt x="2270" y="387"/>
                </a:cubicBezTo>
                <a:cubicBezTo>
                  <a:pt x="2270" y="384"/>
                  <a:pt x="2264" y="384"/>
                  <a:pt x="2266" y="383"/>
                </a:cubicBezTo>
                <a:cubicBezTo>
                  <a:pt x="2268" y="382"/>
                  <a:pt x="2272" y="383"/>
                  <a:pt x="2275" y="386"/>
                </a:cubicBezTo>
                <a:cubicBezTo>
                  <a:pt x="2278" y="389"/>
                  <a:pt x="2283" y="392"/>
                  <a:pt x="2291" y="393"/>
                </a:cubicBezTo>
                <a:cubicBezTo>
                  <a:pt x="2299" y="394"/>
                  <a:pt x="2302" y="398"/>
                  <a:pt x="2311" y="399"/>
                </a:cubicBezTo>
                <a:cubicBezTo>
                  <a:pt x="2319" y="401"/>
                  <a:pt x="2324" y="402"/>
                  <a:pt x="2337" y="404"/>
                </a:cubicBezTo>
                <a:cubicBezTo>
                  <a:pt x="2349" y="405"/>
                  <a:pt x="2366" y="393"/>
                  <a:pt x="2370" y="389"/>
                </a:cubicBezTo>
                <a:cubicBezTo>
                  <a:pt x="2373" y="386"/>
                  <a:pt x="2369" y="379"/>
                  <a:pt x="2369" y="376"/>
                </a:cubicBezTo>
                <a:cubicBezTo>
                  <a:pt x="2369" y="373"/>
                  <a:pt x="2363" y="373"/>
                  <a:pt x="2362" y="371"/>
                </a:cubicBezTo>
                <a:cubicBezTo>
                  <a:pt x="2361" y="369"/>
                  <a:pt x="2358" y="365"/>
                  <a:pt x="2353" y="365"/>
                </a:cubicBezTo>
                <a:cubicBezTo>
                  <a:pt x="2348" y="365"/>
                  <a:pt x="2347" y="360"/>
                  <a:pt x="2343" y="360"/>
                </a:cubicBezTo>
                <a:cubicBezTo>
                  <a:pt x="2340" y="360"/>
                  <a:pt x="2337" y="358"/>
                  <a:pt x="2327" y="352"/>
                </a:cubicBezTo>
                <a:cubicBezTo>
                  <a:pt x="2317" y="345"/>
                  <a:pt x="2303" y="340"/>
                  <a:pt x="2301" y="341"/>
                </a:cubicBezTo>
                <a:cubicBezTo>
                  <a:pt x="2298" y="343"/>
                  <a:pt x="2296" y="343"/>
                  <a:pt x="2295" y="341"/>
                </a:cubicBezTo>
                <a:cubicBezTo>
                  <a:pt x="2293" y="338"/>
                  <a:pt x="2289" y="339"/>
                  <a:pt x="2287" y="341"/>
                </a:cubicBezTo>
                <a:cubicBezTo>
                  <a:pt x="2284" y="343"/>
                  <a:pt x="2281" y="339"/>
                  <a:pt x="2276" y="340"/>
                </a:cubicBezTo>
                <a:cubicBezTo>
                  <a:pt x="2271" y="341"/>
                  <a:pt x="2269" y="338"/>
                  <a:pt x="2270" y="336"/>
                </a:cubicBezTo>
                <a:cubicBezTo>
                  <a:pt x="2271" y="335"/>
                  <a:pt x="2279" y="336"/>
                  <a:pt x="2278" y="334"/>
                </a:cubicBezTo>
                <a:cubicBezTo>
                  <a:pt x="2278" y="331"/>
                  <a:pt x="2275" y="334"/>
                  <a:pt x="2271" y="331"/>
                </a:cubicBezTo>
                <a:cubicBezTo>
                  <a:pt x="2266" y="328"/>
                  <a:pt x="2264" y="330"/>
                  <a:pt x="2263" y="332"/>
                </a:cubicBezTo>
                <a:cubicBezTo>
                  <a:pt x="2262" y="335"/>
                  <a:pt x="2258" y="334"/>
                  <a:pt x="2256" y="332"/>
                </a:cubicBezTo>
                <a:cubicBezTo>
                  <a:pt x="2254" y="330"/>
                  <a:pt x="2247" y="329"/>
                  <a:pt x="2247" y="332"/>
                </a:cubicBezTo>
                <a:cubicBezTo>
                  <a:pt x="2246" y="334"/>
                  <a:pt x="2242" y="334"/>
                  <a:pt x="2242" y="331"/>
                </a:cubicBezTo>
                <a:cubicBezTo>
                  <a:pt x="2242" y="329"/>
                  <a:pt x="2235" y="327"/>
                  <a:pt x="2234" y="325"/>
                </a:cubicBezTo>
                <a:cubicBezTo>
                  <a:pt x="2234" y="324"/>
                  <a:pt x="2237" y="324"/>
                  <a:pt x="2240" y="326"/>
                </a:cubicBezTo>
                <a:cubicBezTo>
                  <a:pt x="2243" y="327"/>
                  <a:pt x="2245" y="326"/>
                  <a:pt x="2248" y="324"/>
                </a:cubicBezTo>
                <a:cubicBezTo>
                  <a:pt x="2251" y="321"/>
                  <a:pt x="2255" y="323"/>
                  <a:pt x="2255" y="321"/>
                </a:cubicBezTo>
                <a:cubicBezTo>
                  <a:pt x="2256" y="318"/>
                  <a:pt x="2250" y="316"/>
                  <a:pt x="2249" y="315"/>
                </a:cubicBezTo>
                <a:cubicBezTo>
                  <a:pt x="2248" y="313"/>
                  <a:pt x="2245" y="311"/>
                  <a:pt x="2241" y="312"/>
                </a:cubicBezTo>
                <a:cubicBezTo>
                  <a:pt x="2237" y="313"/>
                  <a:pt x="2237" y="311"/>
                  <a:pt x="2235" y="309"/>
                </a:cubicBezTo>
                <a:cubicBezTo>
                  <a:pt x="2233" y="307"/>
                  <a:pt x="2226" y="311"/>
                  <a:pt x="2226" y="315"/>
                </a:cubicBezTo>
                <a:cubicBezTo>
                  <a:pt x="2226" y="320"/>
                  <a:pt x="2222" y="319"/>
                  <a:pt x="2223" y="316"/>
                </a:cubicBezTo>
                <a:cubicBezTo>
                  <a:pt x="2225" y="314"/>
                  <a:pt x="2221" y="311"/>
                  <a:pt x="2225" y="310"/>
                </a:cubicBezTo>
                <a:cubicBezTo>
                  <a:pt x="2228" y="309"/>
                  <a:pt x="2226" y="304"/>
                  <a:pt x="2220" y="304"/>
                </a:cubicBezTo>
                <a:cubicBezTo>
                  <a:pt x="2214" y="303"/>
                  <a:pt x="2212" y="308"/>
                  <a:pt x="2213" y="310"/>
                </a:cubicBezTo>
                <a:cubicBezTo>
                  <a:pt x="2215" y="312"/>
                  <a:pt x="2209" y="319"/>
                  <a:pt x="2206" y="319"/>
                </a:cubicBezTo>
                <a:cubicBezTo>
                  <a:pt x="2204" y="319"/>
                  <a:pt x="2207" y="313"/>
                  <a:pt x="2207" y="309"/>
                </a:cubicBezTo>
                <a:cubicBezTo>
                  <a:pt x="2206" y="306"/>
                  <a:pt x="2204" y="308"/>
                  <a:pt x="2199" y="313"/>
                </a:cubicBezTo>
                <a:cubicBezTo>
                  <a:pt x="2195" y="318"/>
                  <a:pt x="2191" y="323"/>
                  <a:pt x="2189" y="324"/>
                </a:cubicBezTo>
                <a:cubicBezTo>
                  <a:pt x="2186" y="324"/>
                  <a:pt x="2186" y="319"/>
                  <a:pt x="2191" y="317"/>
                </a:cubicBezTo>
                <a:cubicBezTo>
                  <a:pt x="2195" y="314"/>
                  <a:pt x="2195" y="308"/>
                  <a:pt x="2198" y="308"/>
                </a:cubicBezTo>
                <a:cubicBezTo>
                  <a:pt x="2201" y="308"/>
                  <a:pt x="2201" y="305"/>
                  <a:pt x="2197" y="304"/>
                </a:cubicBezTo>
                <a:cubicBezTo>
                  <a:pt x="2192" y="303"/>
                  <a:pt x="2192" y="307"/>
                  <a:pt x="2190" y="309"/>
                </a:cubicBezTo>
                <a:cubicBezTo>
                  <a:pt x="2189" y="310"/>
                  <a:pt x="2182" y="306"/>
                  <a:pt x="2182" y="308"/>
                </a:cubicBezTo>
                <a:cubicBezTo>
                  <a:pt x="2183" y="309"/>
                  <a:pt x="2179" y="309"/>
                  <a:pt x="2180" y="312"/>
                </a:cubicBezTo>
                <a:cubicBezTo>
                  <a:pt x="2182" y="314"/>
                  <a:pt x="2180" y="317"/>
                  <a:pt x="2178" y="314"/>
                </a:cubicBezTo>
                <a:cubicBezTo>
                  <a:pt x="2176" y="311"/>
                  <a:pt x="2172" y="313"/>
                  <a:pt x="2170" y="316"/>
                </a:cubicBezTo>
                <a:cubicBezTo>
                  <a:pt x="2168" y="320"/>
                  <a:pt x="2165" y="319"/>
                  <a:pt x="2167" y="321"/>
                </a:cubicBezTo>
                <a:cubicBezTo>
                  <a:pt x="2169" y="322"/>
                  <a:pt x="2169" y="326"/>
                  <a:pt x="2166" y="327"/>
                </a:cubicBezTo>
                <a:cubicBezTo>
                  <a:pt x="2163" y="328"/>
                  <a:pt x="2164" y="319"/>
                  <a:pt x="2162" y="320"/>
                </a:cubicBezTo>
                <a:cubicBezTo>
                  <a:pt x="2160" y="321"/>
                  <a:pt x="2161" y="315"/>
                  <a:pt x="2164" y="315"/>
                </a:cubicBezTo>
                <a:cubicBezTo>
                  <a:pt x="2168" y="315"/>
                  <a:pt x="2171" y="311"/>
                  <a:pt x="2170" y="310"/>
                </a:cubicBezTo>
                <a:cubicBezTo>
                  <a:pt x="2170" y="308"/>
                  <a:pt x="2166" y="308"/>
                  <a:pt x="2166" y="311"/>
                </a:cubicBezTo>
                <a:cubicBezTo>
                  <a:pt x="2166" y="313"/>
                  <a:pt x="2161" y="313"/>
                  <a:pt x="2157" y="312"/>
                </a:cubicBezTo>
                <a:cubicBezTo>
                  <a:pt x="2153" y="312"/>
                  <a:pt x="2153" y="317"/>
                  <a:pt x="2158" y="320"/>
                </a:cubicBezTo>
                <a:cubicBezTo>
                  <a:pt x="2163" y="323"/>
                  <a:pt x="2157" y="324"/>
                  <a:pt x="2155" y="322"/>
                </a:cubicBezTo>
                <a:cubicBezTo>
                  <a:pt x="2152" y="320"/>
                  <a:pt x="2149" y="321"/>
                  <a:pt x="2146" y="322"/>
                </a:cubicBezTo>
                <a:cubicBezTo>
                  <a:pt x="2144" y="324"/>
                  <a:pt x="2152" y="327"/>
                  <a:pt x="2153" y="328"/>
                </a:cubicBezTo>
                <a:cubicBezTo>
                  <a:pt x="2153" y="330"/>
                  <a:pt x="2148" y="326"/>
                  <a:pt x="2147" y="327"/>
                </a:cubicBezTo>
                <a:cubicBezTo>
                  <a:pt x="2146" y="329"/>
                  <a:pt x="2142" y="327"/>
                  <a:pt x="2141" y="324"/>
                </a:cubicBezTo>
                <a:cubicBezTo>
                  <a:pt x="2141" y="321"/>
                  <a:pt x="2133" y="325"/>
                  <a:pt x="2138" y="326"/>
                </a:cubicBezTo>
                <a:cubicBezTo>
                  <a:pt x="2142" y="327"/>
                  <a:pt x="2140" y="330"/>
                  <a:pt x="2140" y="333"/>
                </a:cubicBezTo>
                <a:cubicBezTo>
                  <a:pt x="2140" y="337"/>
                  <a:pt x="2135" y="334"/>
                  <a:pt x="2136" y="331"/>
                </a:cubicBezTo>
                <a:cubicBezTo>
                  <a:pt x="2137" y="328"/>
                  <a:pt x="2133" y="328"/>
                  <a:pt x="2130" y="330"/>
                </a:cubicBezTo>
                <a:cubicBezTo>
                  <a:pt x="2127" y="332"/>
                  <a:pt x="2131" y="327"/>
                  <a:pt x="2129" y="324"/>
                </a:cubicBezTo>
                <a:cubicBezTo>
                  <a:pt x="2128" y="321"/>
                  <a:pt x="2125" y="324"/>
                  <a:pt x="2121" y="325"/>
                </a:cubicBezTo>
                <a:cubicBezTo>
                  <a:pt x="2118" y="325"/>
                  <a:pt x="2116" y="325"/>
                  <a:pt x="2118" y="328"/>
                </a:cubicBezTo>
                <a:cubicBezTo>
                  <a:pt x="2120" y="330"/>
                  <a:pt x="2120" y="333"/>
                  <a:pt x="2117" y="333"/>
                </a:cubicBezTo>
                <a:cubicBezTo>
                  <a:pt x="2114" y="332"/>
                  <a:pt x="2113" y="333"/>
                  <a:pt x="2114" y="336"/>
                </a:cubicBezTo>
                <a:cubicBezTo>
                  <a:pt x="2114" y="338"/>
                  <a:pt x="2110" y="338"/>
                  <a:pt x="2110" y="336"/>
                </a:cubicBezTo>
                <a:cubicBezTo>
                  <a:pt x="2109" y="334"/>
                  <a:pt x="2104" y="334"/>
                  <a:pt x="2102" y="337"/>
                </a:cubicBezTo>
                <a:cubicBezTo>
                  <a:pt x="2100" y="340"/>
                  <a:pt x="2096" y="342"/>
                  <a:pt x="2096" y="345"/>
                </a:cubicBezTo>
                <a:cubicBezTo>
                  <a:pt x="2097" y="348"/>
                  <a:pt x="2100" y="343"/>
                  <a:pt x="2103" y="344"/>
                </a:cubicBezTo>
                <a:cubicBezTo>
                  <a:pt x="2106" y="345"/>
                  <a:pt x="2103" y="347"/>
                  <a:pt x="2105" y="348"/>
                </a:cubicBezTo>
                <a:cubicBezTo>
                  <a:pt x="2106" y="350"/>
                  <a:pt x="2106" y="353"/>
                  <a:pt x="2104" y="351"/>
                </a:cubicBezTo>
                <a:cubicBezTo>
                  <a:pt x="2101" y="349"/>
                  <a:pt x="2098" y="348"/>
                  <a:pt x="2098" y="352"/>
                </a:cubicBezTo>
                <a:cubicBezTo>
                  <a:pt x="2097" y="355"/>
                  <a:pt x="2095" y="351"/>
                  <a:pt x="2093" y="349"/>
                </a:cubicBezTo>
                <a:cubicBezTo>
                  <a:pt x="2091" y="346"/>
                  <a:pt x="2089" y="354"/>
                  <a:pt x="2087" y="352"/>
                </a:cubicBezTo>
                <a:cubicBezTo>
                  <a:pt x="2085" y="350"/>
                  <a:pt x="2091" y="345"/>
                  <a:pt x="2089" y="343"/>
                </a:cubicBezTo>
                <a:cubicBezTo>
                  <a:pt x="2088" y="340"/>
                  <a:pt x="2087" y="344"/>
                  <a:pt x="2083" y="348"/>
                </a:cubicBezTo>
                <a:cubicBezTo>
                  <a:pt x="2079" y="352"/>
                  <a:pt x="2074" y="352"/>
                  <a:pt x="2076" y="353"/>
                </a:cubicBezTo>
                <a:cubicBezTo>
                  <a:pt x="2077" y="355"/>
                  <a:pt x="2072" y="356"/>
                  <a:pt x="2071" y="359"/>
                </a:cubicBezTo>
                <a:cubicBezTo>
                  <a:pt x="2070" y="363"/>
                  <a:pt x="2062" y="364"/>
                  <a:pt x="2057" y="367"/>
                </a:cubicBezTo>
                <a:cubicBezTo>
                  <a:pt x="2052" y="370"/>
                  <a:pt x="2058" y="371"/>
                  <a:pt x="2061" y="367"/>
                </a:cubicBezTo>
                <a:cubicBezTo>
                  <a:pt x="2064" y="364"/>
                  <a:pt x="2065" y="366"/>
                  <a:pt x="2069" y="363"/>
                </a:cubicBezTo>
                <a:cubicBezTo>
                  <a:pt x="2074" y="360"/>
                  <a:pt x="2078" y="358"/>
                  <a:pt x="2080" y="359"/>
                </a:cubicBezTo>
                <a:cubicBezTo>
                  <a:pt x="2082" y="360"/>
                  <a:pt x="2085" y="361"/>
                  <a:pt x="2087" y="358"/>
                </a:cubicBezTo>
                <a:cubicBezTo>
                  <a:pt x="2089" y="355"/>
                  <a:pt x="2092" y="356"/>
                  <a:pt x="2094" y="358"/>
                </a:cubicBezTo>
                <a:cubicBezTo>
                  <a:pt x="2096" y="360"/>
                  <a:pt x="2090" y="361"/>
                  <a:pt x="2093" y="364"/>
                </a:cubicBezTo>
                <a:cubicBezTo>
                  <a:pt x="2095" y="366"/>
                  <a:pt x="2090" y="368"/>
                  <a:pt x="2090" y="366"/>
                </a:cubicBezTo>
                <a:cubicBezTo>
                  <a:pt x="2090" y="363"/>
                  <a:pt x="2086" y="361"/>
                  <a:pt x="2085" y="363"/>
                </a:cubicBezTo>
                <a:cubicBezTo>
                  <a:pt x="2084" y="366"/>
                  <a:pt x="2082" y="368"/>
                  <a:pt x="2080" y="368"/>
                </a:cubicBezTo>
                <a:cubicBezTo>
                  <a:pt x="2078" y="368"/>
                  <a:pt x="2075" y="372"/>
                  <a:pt x="2075" y="376"/>
                </a:cubicBezTo>
                <a:cubicBezTo>
                  <a:pt x="2075" y="380"/>
                  <a:pt x="2071" y="376"/>
                  <a:pt x="2071" y="380"/>
                </a:cubicBezTo>
                <a:cubicBezTo>
                  <a:pt x="2071" y="383"/>
                  <a:pt x="2065" y="389"/>
                  <a:pt x="2061" y="394"/>
                </a:cubicBezTo>
                <a:cubicBezTo>
                  <a:pt x="2056" y="398"/>
                  <a:pt x="2060" y="399"/>
                  <a:pt x="2059" y="402"/>
                </a:cubicBezTo>
                <a:cubicBezTo>
                  <a:pt x="2057" y="405"/>
                  <a:pt x="2052" y="403"/>
                  <a:pt x="2050" y="404"/>
                </a:cubicBezTo>
                <a:cubicBezTo>
                  <a:pt x="2048" y="405"/>
                  <a:pt x="2051" y="412"/>
                  <a:pt x="2049" y="414"/>
                </a:cubicBezTo>
                <a:cubicBezTo>
                  <a:pt x="2046" y="416"/>
                  <a:pt x="2049" y="419"/>
                  <a:pt x="2049" y="422"/>
                </a:cubicBezTo>
                <a:cubicBezTo>
                  <a:pt x="2049" y="424"/>
                  <a:pt x="2042" y="420"/>
                  <a:pt x="2042" y="423"/>
                </a:cubicBezTo>
                <a:cubicBezTo>
                  <a:pt x="2041" y="425"/>
                  <a:pt x="2035" y="425"/>
                  <a:pt x="2034" y="425"/>
                </a:cubicBezTo>
                <a:cubicBezTo>
                  <a:pt x="2032" y="426"/>
                  <a:pt x="2037" y="430"/>
                  <a:pt x="2040" y="432"/>
                </a:cubicBezTo>
                <a:cubicBezTo>
                  <a:pt x="2043" y="435"/>
                  <a:pt x="2037" y="436"/>
                  <a:pt x="2037" y="434"/>
                </a:cubicBezTo>
                <a:cubicBezTo>
                  <a:pt x="2036" y="431"/>
                  <a:pt x="2032" y="435"/>
                  <a:pt x="2027" y="438"/>
                </a:cubicBezTo>
                <a:cubicBezTo>
                  <a:pt x="2021" y="440"/>
                  <a:pt x="2024" y="445"/>
                  <a:pt x="2020" y="445"/>
                </a:cubicBezTo>
                <a:cubicBezTo>
                  <a:pt x="2016" y="445"/>
                  <a:pt x="2017" y="451"/>
                  <a:pt x="2014" y="453"/>
                </a:cubicBezTo>
                <a:cubicBezTo>
                  <a:pt x="2011" y="455"/>
                  <a:pt x="2012" y="449"/>
                  <a:pt x="2008" y="449"/>
                </a:cubicBezTo>
                <a:cubicBezTo>
                  <a:pt x="2004" y="448"/>
                  <a:pt x="2004" y="451"/>
                  <a:pt x="2007" y="455"/>
                </a:cubicBezTo>
                <a:cubicBezTo>
                  <a:pt x="2009" y="458"/>
                  <a:pt x="2003" y="456"/>
                  <a:pt x="2000" y="459"/>
                </a:cubicBezTo>
                <a:cubicBezTo>
                  <a:pt x="1998" y="462"/>
                  <a:pt x="1991" y="460"/>
                  <a:pt x="1990" y="463"/>
                </a:cubicBezTo>
                <a:cubicBezTo>
                  <a:pt x="1988" y="465"/>
                  <a:pt x="1995" y="465"/>
                  <a:pt x="1996" y="467"/>
                </a:cubicBezTo>
                <a:cubicBezTo>
                  <a:pt x="1997" y="469"/>
                  <a:pt x="1990" y="468"/>
                  <a:pt x="1986" y="467"/>
                </a:cubicBezTo>
                <a:cubicBezTo>
                  <a:pt x="1982" y="467"/>
                  <a:pt x="1983" y="472"/>
                  <a:pt x="1980" y="471"/>
                </a:cubicBezTo>
                <a:cubicBezTo>
                  <a:pt x="1977" y="471"/>
                  <a:pt x="1972" y="474"/>
                  <a:pt x="1975" y="477"/>
                </a:cubicBezTo>
                <a:cubicBezTo>
                  <a:pt x="1977" y="479"/>
                  <a:pt x="1973" y="479"/>
                  <a:pt x="1971" y="478"/>
                </a:cubicBezTo>
                <a:cubicBezTo>
                  <a:pt x="1968" y="476"/>
                  <a:pt x="1966" y="480"/>
                  <a:pt x="1965" y="483"/>
                </a:cubicBezTo>
                <a:cubicBezTo>
                  <a:pt x="1965" y="486"/>
                  <a:pt x="1970" y="487"/>
                  <a:pt x="1970" y="488"/>
                </a:cubicBezTo>
                <a:cubicBezTo>
                  <a:pt x="1970" y="490"/>
                  <a:pt x="1965" y="492"/>
                  <a:pt x="1968" y="493"/>
                </a:cubicBezTo>
                <a:cubicBezTo>
                  <a:pt x="1971" y="493"/>
                  <a:pt x="1969" y="496"/>
                  <a:pt x="1967" y="497"/>
                </a:cubicBezTo>
                <a:cubicBezTo>
                  <a:pt x="1965" y="498"/>
                  <a:pt x="1965" y="500"/>
                  <a:pt x="1967" y="502"/>
                </a:cubicBezTo>
                <a:cubicBezTo>
                  <a:pt x="1969" y="505"/>
                  <a:pt x="1964" y="505"/>
                  <a:pt x="1966" y="509"/>
                </a:cubicBezTo>
                <a:cubicBezTo>
                  <a:pt x="1969" y="513"/>
                  <a:pt x="1971" y="508"/>
                  <a:pt x="1972" y="511"/>
                </a:cubicBezTo>
                <a:cubicBezTo>
                  <a:pt x="1973" y="514"/>
                  <a:pt x="1977" y="511"/>
                  <a:pt x="1980" y="508"/>
                </a:cubicBezTo>
                <a:cubicBezTo>
                  <a:pt x="1984" y="504"/>
                  <a:pt x="1985" y="511"/>
                  <a:pt x="1982" y="511"/>
                </a:cubicBezTo>
                <a:cubicBezTo>
                  <a:pt x="1979" y="511"/>
                  <a:pt x="1976" y="513"/>
                  <a:pt x="1976" y="516"/>
                </a:cubicBezTo>
                <a:cubicBezTo>
                  <a:pt x="1977" y="519"/>
                  <a:pt x="1972" y="518"/>
                  <a:pt x="1972" y="515"/>
                </a:cubicBezTo>
                <a:cubicBezTo>
                  <a:pt x="1972" y="511"/>
                  <a:pt x="1966" y="515"/>
                  <a:pt x="1968" y="518"/>
                </a:cubicBezTo>
                <a:cubicBezTo>
                  <a:pt x="1970" y="521"/>
                  <a:pt x="1967" y="522"/>
                  <a:pt x="1967" y="525"/>
                </a:cubicBezTo>
                <a:cubicBezTo>
                  <a:pt x="1967" y="527"/>
                  <a:pt x="1972" y="527"/>
                  <a:pt x="1974" y="524"/>
                </a:cubicBezTo>
                <a:cubicBezTo>
                  <a:pt x="1975" y="521"/>
                  <a:pt x="1978" y="522"/>
                  <a:pt x="1980" y="525"/>
                </a:cubicBezTo>
                <a:cubicBezTo>
                  <a:pt x="1981" y="527"/>
                  <a:pt x="1977" y="525"/>
                  <a:pt x="1977" y="529"/>
                </a:cubicBezTo>
                <a:cubicBezTo>
                  <a:pt x="1977" y="533"/>
                  <a:pt x="1974" y="530"/>
                  <a:pt x="1972" y="533"/>
                </a:cubicBezTo>
                <a:cubicBezTo>
                  <a:pt x="1970" y="536"/>
                  <a:pt x="1981" y="541"/>
                  <a:pt x="1984" y="542"/>
                </a:cubicBezTo>
                <a:cubicBezTo>
                  <a:pt x="1987" y="543"/>
                  <a:pt x="1990" y="546"/>
                  <a:pt x="1997" y="545"/>
                </a:cubicBezTo>
                <a:cubicBezTo>
                  <a:pt x="2004" y="544"/>
                  <a:pt x="2016" y="532"/>
                  <a:pt x="2018" y="530"/>
                </a:cubicBezTo>
                <a:cubicBezTo>
                  <a:pt x="2020" y="528"/>
                  <a:pt x="2023" y="530"/>
                  <a:pt x="2026" y="528"/>
                </a:cubicBezTo>
                <a:cubicBezTo>
                  <a:pt x="2028" y="526"/>
                  <a:pt x="2027" y="521"/>
                  <a:pt x="2029" y="520"/>
                </a:cubicBezTo>
                <a:cubicBezTo>
                  <a:pt x="2031" y="519"/>
                  <a:pt x="2032" y="526"/>
                  <a:pt x="2033" y="526"/>
                </a:cubicBezTo>
                <a:cubicBezTo>
                  <a:pt x="2035" y="527"/>
                  <a:pt x="2036" y="528"/>
                  <a:pt x="2036" y="532"/>
                </a:cubicBezTo>
                <a:cubicBezTo>
                  <a:pt x="2036" y="537"/>
                  <a:pt x="2037" y="541"/>
                  <a:pt x="2041" y="544"/>
                </a:cubicBezTo>
                <a:cubicBezTo>
                  <a:pt x="2045" y="547"/>
                  <a:pt x="2042" y="551"/>
                  <a:pt x="2045" y="555"/>
                </a:cubicBezTo>
                <a:cubicBezTo>
                  <a:pt x="2048" y="560"/>
                  <a:pt x="2047" y="563"/>
                  <a:pt x="2051" y="566"/>
                </a:cubicBezTo>
                <a:cubicBezTo>
                  <a:pt x="2054" y="569"/>
                  <a:pt x="2054" y="570"/>
                  <a:pt x="2053" y="574"/>
                </a:cubicBezTo>
                <a:cubicBezTo>
                  <a:pt x="2051" y="578"/>
                  <a:pt x="2056" y="577"/>
                  <a:pt x="2056" y="579"/>
                </a:cubicBezTo>
                <a:cubicBezTo>
                  <a:pt x="2056" y="582"/>
                  <a:pt x="2055" y="586"/>
                  <a:pt x="2056" y="589"/>
                </a:cubicBezTo>
                <a:cubicBezTo>
                  <a:pt x="2057" y="591"/>
                  <a:pt x="2060" y="589"/>
                  <a:pt x="2065" y="589"/>
                </a:cubicBezTo>
                <a:cubicBezTo>
                  <a:pt x="2070" y="588"/>
                  <a:pt x="2069" y="585"/>
                  <a:pt x="2069" y="582"/>
                </a:cubicBezTo>
                <a:cubicBezTo>
                  <a:pt x="2069" y="579"/>
                  <a:pt x="2072" y="580"/>
                  <a:pt x="2073" y="578"/>
                </a:cubicBezTo>
                <a:cubicBezTo>
                  <a:pt x="2073" y="576"/>
                  <a:pt x="2078" y="576"/>
                  <a:pt x="2082" y="577"/>
                </a:cubicBezTo>
                <a:cubicBezTo>
                  <a:pt x="2086" y="579"/>
                  <a:pt x="2088" y="576"/>
                  <a:pt x="2089" y="572"/>
                </a:cubicBezTo>
                <a:cubicBezTo>
                  <a:pt x="2089" y="568"/>
                  <a:pt x="2091" y="573"/>
                  <a:pt x="2093" y="574"/>
                </a:cubicBezTo>
                <a:cubicBezTo>
                  <a:pt x="2094" y="575"/>
                  <a:pt x="2097" y="568"/>
                  <a:pt x="2099" y="563"/>
                </a:cubicBezTo>
                <a:cubicBezTo>
                  <a:pt x="2101" y="559"/>
                  <a:pt x="2099" y="560"/>
                  <a:pt x="2095" y="564"/>
                </a:cubicBezTo>
                <a:cubicBezTo>
                  <a:pt x="2091" y="568"/>
                  <a:pt x="2093" y="560"/>
                  <a:pt x="2095" y="556"/>
                </a:cubicBezTo>
                <a:cubicBezTo>
                  <a:pt x="2096" y="553"/>
                  <a:pt x="2096" y="542"/>
                  <a:pt x="2097" y="540"/>
                </a:cubicBezTo>
                <a:cubicBezTo>
                  <a:pt x="2097" y="538"/>
                  <a:pt x="2098" y="534"/>
                  <a:pt x="2103" y="533"/>
                </a:cubicBezTo>
                <a:cubicBezTo>
                  <a:pt x="2108" y="532"/>
                  <a:pt x="2114" y="526"/>
                  <a:pt x="2113" y="524"/>
                </a:cubicBezTo>
                <a:cubicBezTo>
                  <a:pt x="2112" y="521"/>
                  <a:pt x="2120" y="517"/>
                  <a:pt x="2120" y="515"/>
                </a:cubicBezTo>
                <a:cubicBezTo>
                  <a:pt x="2120" y="512"/>
                  <a:pt x="2112" y="504"/>
                  <a:pt x="2109" y="503"/>
                </a:cubicBezTo>
                <a:cubicBezTo>
                  <a:pt x="2106" y="501"/>
                  <a:pt x="2101" y="502"/>
                  <a:pt x="2101" y="501"/>
                </a:cubicBezTo>
                <a:cubicBezTo>
                  <a:pt x="2102" y="499"/>
                  <a:pt x="2100" y="492"/>
                  <a:pt x="2100" y="488"/>
                </a:cubicBezTo>
                <a:cubicBezTo>
                  <a:pt x="2099" y="484"/>
                  <a:pt x="2104" y="480"/>
                  <a:pt x="2104" y="477"/>
                </a:cubicBezTo>
                <a:cubicBezTo>
                  <a:pt x="2104" y="473"/>
                  <a:pt x="2104" y="469"/>
                  <a:pt x="2107" y="468"/>
                </a:cubicBezTo>
                <a:cubicBezTo>
                  <a:pt x="2110" y="467"/>
                  <a:pt x="2108" y="464"/>
                  <a:pt x="2112" y="463"/>
                </a:cubicBezTo>
                <a:cubicBezTo>
                  <a:pt x="2116" y="462"/>
                  <a:pt x="2116" y="456"/>
                  <a:pt x="2120" y="454"/>
                </a:cubicBezTo>
                <a:cubicBezTo>
                  <a:pt x="2125" y="452"/>
                  <a:pt x="2125" y="451"/>
                  <a:pt x="2131" y="448"/>
                </a:cubicBezTo>
                <a:cubicBezTo>
                  <a:pt x="2137" y="445"/>
                  <a:pt x="2146" y="439"/>
                  <a:pt x="2148" y="435"/>
                </a:cubicBezTo>
                <a:cubicBezTo>
                  <a:pt x="2150" y="432"/>
                  <a:pt x="2142" y="428"/>
                  <a:pt x="2147" y="424"/>
                </a:cubicBezTo>
                <a:cubicBezTo>
                  <a:pt x="2152" y="421"/>
                  <a:pt x="2148" y="416"/>
                  <a:pt x="2151" y="415"/>
                </a:cubicBezTo>
                <a:cubicBezTo>
                  <a:pt x="2155" y="414"/>
                  <a:pt x="2156" y="412"/>
                  <a:pt x="2159" y="409"/>
                </a:cubicBezTo>
                <a:cubicBezTo>
                  <a:pt x="2161" y="407"/>
                  <a:pt x="2164" y="409"/>
                  <a:pt x="2170" y="408"/>
                </a:cubicBezTo>
                <a:cubicBezTo>
                  <a:pt x="2176" y="407"/>
                  <a:pt x="2181" y="410"/>
                  <a:pt x="2186" y="412"/>
                </a:cubicBezTo>
                <a:cubicBezTo>
                  <a:pt x="2190" y="414"/>
                  <a:pt x="2189" y="417"/>
                  <a:pt x="2190" y="421"/>
                </a:cubicBezTo>
                <a:cubicBezTo>
                  <a:pt x="2190" y="424"/>
                  <a:pt x="2190" y="426"/>
                  <a:pt x="2188" y="425"/>
                </a:cubicBezTo>
                <a:cubicBezTo>
                  <a:pt x="2185" y="423"/>
                  <a:pt x="2183" y="425"/>
                  <a:pt x="2181" y="430"/>
                </a:cubicBezTo>
                <a:cubicBezTo>
                  <a:pt x="2180" y="435"/>
                  <a:pt x="2174" y="441"/>
                  <a:pt x="2170" y="441"/>
                </a:cubicBezTo>
                <a:cubicBezTo>
                  <a:pt x="2166" y="441"/>
                  <a:pt x="2166" y="445"/>
                  <a:pt x="2163" y="446"/>
                </a:cubicBezTo>
                <a:cubicBezTo>
                  <a:pt x="2160" y="447"/>
                  <a:pt x="2157" y="449"/>
                  <a:pt x="2157" y="452"/>
                </a:cubicBezTo>
                <a:cubicBezTo>
                  <a:pt x="2157" y="456"/>
                  <a:pt x="2153" y="456"/>
                  <a:pt x="2149" y="456"/>
                </a:cubicBezTo>
                <a:cubicBezTo>
                  <a:pt x="2146" y="456"/>
                  <a:pt x="2147" y="462"/>
                  <a:pt x="2144" y="463"/>
                </a:cubicBezTo>
                <a:cubicBezTo>
                  <a:pt x="2142" y="465"/>
                  <a:pt x="2142" y="467"/>
                  <a:pt x="2145" y="470"/>
                </a:cubicBezTo>
                <a:cubicBezTo>
                  <a:pt x="2147" y="473"/>
                  <a:pt x="2145" y="476"/>
                  <a:pt x="2146" y="478"/>
                </a:cubicBezTo>
                <a:cubicBezTo>
                  <a:pt x="2147" y="480"/>
                  <a:pt x="2150" y="485"/>
                  <a:pt x="2148" y="490"/>
                </a:cubicBezTo>
                <a:cubicBezTo>
                  <a:pt x="2145" y="496"/>
                  <a:pt x="2143" y="503"/>
                  <a:pt x="2145" y="502"/>
                </a:cubicBezTo>
                <a:cubicBezTo>
                  <a:pt x="2147" y="501"/>
                  <a:pt x="2152" y="507"/>
                  <a:pt x="2155" y="506"/>
                </a:cubicBezTo>
                <a:cubicBezTo>
                  <a:pt x="2159" y="506"/>
                  <a:pt x="2159" y="511"/>
                  <a:pt x="2162" y="510"/>
                </a:cubicBezTo>
                <a:cubicBezTo>
                  <a:pt x="2165" y="509"/>
                  <a:pt x="2165" y="513"/>
                  <a:pt x="2175" y="513"/>
                </a:cubicBezTo>
                <a:cubicBezTo>
                  <a:pt x="2184" y="512"/>
                  <a:pt x="2202" y="505"/>
                  <a:pt x="2210" y="505"/>
                </a:cubicBezTo>
                <a:cubicBezTo>
                  <a:pt x="2217" y="505"/>
                  <a:pt x="2222" y="503"/>
                  <a:pt x="2224" y="502"/>
                </a:cubicBezTo>
                <a:cubicBezTo>
                  <a:pt x="2227" y="500"/>
                  <a:pt x="2229" y="507"/>
                  <a:pt x="2232" y="509"/>
                </a:cubicBezTo>
                <a:cubicBezTo>
                  <a:pt x="2234" y="511"/>
                  <a:pt x="2240" y="509"/>
                  <a:pt x="2241" y="511"/>
                </a:cubicBezTo>
                <a:cubicBezTo>
                  <a:pt x="2243" y="513"/>
                  <a:pt x="2240" y="513"/>
                  <a:pt x="2236" y="513"/>
                </a:cubicBezTo>
                <a:cubicBezTo>
                  <a:pt x="2232" y="512"/>
                  <a:pt x="2231" y="514"/>
                  <a:pt x="2225" y="516"/>
                </a:cubicBezTo>
                <a:cubicBezTo>
                  <a:pt x="2219" y="518"/>
                  <a:pt x="2222" y="521"/>
                  <a:pt x="2217" y="522"/>
                </a:cubicBezTo>
                <a:cubicBezTo>
                  <a:pt x="2212" y="523"/>
                  <a:pt x="2202" y="519"/>
                  <a:pt x="2196" y="520"/>
                </a:cubicBezTo>
                <a:cubicBezTo>
                  <a:pt x="2190" y="521"/>
                  <a:pt x="2178" y="521"/>
                  <a:pt x="2175" y="524"/>
                </a:cubicBezTo>
                <a:cubicBezTo>
                  <a:pt x="2172" y="527"/>
                  <a:pt x="2165" y="528"/>
                  <a:pt x="2168" y="530"/>
                </a:cubicBezTo>
                <a:cubicBezTo>
                  <a:pt x="2171" y="533"/>
                  <a:pt x="2168" y="534"/>
                  <a:pt x="2170" y="538"/>
                </a:cubicBezTo>
                <a:cubicBezTo>
                  <a:pt x="2173" y="541"/>
                  <a:pt x="2174" y="542"/>
                  <a:pt x="2177" y="541"/>
                </a:cubicBezTo>
                <a:cubicBezTo>
                  <a:pt x="2180" y="541"/>
                  <a:pt x="2183" y="542"/>
                  <a:pt x="2179" y="546"/>
                </a:cubicBezTo>
                <a:cubicBezTo>
                  <a:pt x="2176" y="549"/>
                  <a:pt x="2178" y="552"/>
                  <a:pt x="2178" y="557"/>
                </a:cubicBezTo>
                <a:cubicBezTo>
                  <a:pt x="2178" y="563"/>
                  <a:pt x="2172" y="562"/>
                  <a:pt x="2169" y="562"/>
                </a:cubicBezTo>
                <a:cubicBezTo>
                  <a:pt x="2166" y="562"/>
                  <a:pt x="2161" y="552"/>
                  <a:pt x="2159" y="550"/>
                </a:cubicBezTo>
                <a:cubicBezTo>
                  <a:pt x="2157" y="548"/>
                  <a:pt x="2152" y="553"/>
                  <a:pt x="2148" y="555"/>
                </a:cubicBezTo>
                <a:cubicBezTo>
                  <a:pt x="2144" y="557"/>
                  <a:pt x="2146" y="562"/>
                  <a:pt x="2144" y="564"/>
                </a:cubicBezTo>
                <a:cubicBezTo>
                  <a:pt x="2141" y="566"/>
                  <a:pt x="2139" y="570"/>
                  <a:pt x="2142" y="575"/>
                </a:cubicBezTo>
                <a:cubicBezTo>
                  <a:pt x="2145" y="579"/>
                  <a:pt x="2144" y="584"/>
                  <a:pt x="2141" y="587"/>
                </a:cubicBezTo>
                <a:cubicBezTo>
                  <a:pt x="2139" y="590"/>
                  <a:pt x="2142" y="590"/>
                  <a:pt x="2144" y="592"/>
                </a:cubicBezTo>
                <a:cubicBezTo>
                  <a:pt x="2145" y="595"/>
                  <a:pt x="2138" y="595"/>
                  <a:pt x="2140" y="598"/>
                </a:cubicBezTo>
                <a:cubicBezTo>
                  <a:pt x="2142" y="602"/>
                  <a:pt x="2135" y="602"/>
                  <a:pt x="2135" y="598"/>
                </a:cubicBezTo>
                <a:cubicBezTo>
                  <a:pt x="2135" y="595"/>
                  <a:pt x="2127" y="597"/>
                  <a:pt x="2127" y="599"/>
                </a:cubicBezTo>
                <a:cubicBezTo>
                  <a:pt x="2127" y="601"/>
                  <a:pt x="2125" y="605"/>
                  <a:pt x="2120" y="605"/>
                </a:cubicBezTo>
                <a:cubicBezTo>
                  <a:pt x="2115" y="605"/>
                  <a:pt x="2115" y="600"/>
                  <a:pt x="2115" y="598"/>
                </a:cubicBezTo>
                <a:cubicBezTo>
                  <a:pt x="2115" y="596"/>
                  <a:pt x="2095" y="600"/>
                  <a:pt x="2090" y="605"/>
                </a:cubicBezTo>
                <a:cubicBezTo>
                  <a:pt x="2085" y="610"/>
                  <a:pt x="2073" y="608"/>
                  <a:pt x="2073" y="611"/>
                </a:cubicBezTo>
                <a:cubicBezTo>
                  <a:pt x="2072" y="614"/>
                  <a:pt x="2069" y="615"/>
                  <a:pt x="2068" y="612"/>
                </a:cubicBezTo>
                <a:cubicBezTo>
                  <a:pt x="2068" y="609"/>
                  <a:pt x="2066" y="608"/>
                  <a:pt x="2062" y="608"/>
                </a:cubicBezTo>
                <a:cubicBezTo>
                  <a:pt x="2057" y="608"/>
                  <a:pt x="2064" y="604"/>
                  <a:pt x="2063" y="602"/>
                </a:cubicBezTo>
                <a:cubicBezTo>
                  <a:pt x="2061" y="600"/>
                  <a:pt x="2057" y="606"/>
                  <a:pt x="2053" y="604"/>
                </a:cubicBezTo>
                <a:cubicBezTo>
                  <a:pt x="2049" y="603"/>
                  <a:pt x="2044" y="609"/>
                  <a:pt x="2040" y="612"/>
                </a:cubicBezTo>
                <a:cubicBezTo>
                  <a:pt x="2037" y="614"/>
                  <a:pt x="2032" y="611"/>
                  <a:pt x="2034" y="607"/>
                </a:cubicBezTo>
                <a:cubicBezTo>
                  <a:pt x="2037" y="604"/>
                  <a:pt x="2034" y="604"/>
                  <a:pt x="2030" y="605"/>
                </a:cubicBezTo>
                <a:cubicBezTo>
                  <a:pt x="2026" y="607"/>
                  <a:pt x="2021" y="605"/>
                  <a:pt x="2022" y="601"/>
                </a:cubicBezTo>
                <a:cubicBezTo>
                  <a:pt x="2022" y="598"/>
                  <a:pt x="2016" y="595"/>
                  <a:pt x="2017" y="593"/>
                </a:cubicBezTo>
                <a:cubicBezTo>
                  <a:pt x="2017" y="590"/>
                  <a:pt x="2020" y="592"/>
                  <a:pt x="2023" y="594"/>
                </a:cubicBezTo>
                <a:cubicBezTo>
                  <a:pt x="2025" y="596"/>
                  <a:pt x="2030" y="596"/>
                  <a:pt x="2031" y="594"/>
                </a:cubicBezTo>
                <a:cubicBezTo>
                  <a:pt x="2031" y="592"/>
                  <a:pt x="2030" y="585"/>
                  <a:pt x="2027" y="587"/>
                </a:cubicBezTo>
                <a:cubicBezTo>
                  <a:pt x="2023" y="588"/>
                  <a:pt x="2023" y="588"/>
                  <a:pt x="2021" y="586"/>
                </a:cubicBezTo>
                <a:cubicBezTo>
                  <a:pt x="2020" y="584"/>
                  <a:pt x="2024" y="582"/>
                  <a:pt x="2025" y="579"/>
                </a:cubicBezTo>
                <a:cubicBezTo>
                  <a:pt x="2025" y="576"/>
                  <a:pt x="2031" y="577"/>
                  <a:pt x="2032" y="575"/>
                </a:cubicBezTo>
                <a:cubicBezTo>
                  <a:pt x="2033" y="573"/>
                  <a:pt x="2028" y="571"/>
                  <a:pt x="2026" y="570"/>
                </a:cubicBezTo>
                <a:cubicBezTo>
                  <a:pt x="2025" y="569"/>
                  <a:pt x="2024" y="564"/>
                  <a:pt x="2026" y="562"/>
                </a:cubicBezTo>
                <a:cubicBezTo>
                  <a:pt x="2028" y="560"/>
                  <a:pt x="2029" y="554"/>
                  <a:pt x="2027" y="552"/>
                </a:cubicBezTo>
                <a:cubicBezTo>
                  <a:pt x="2026" y="551"/>
                  <a:pt x="2020" y="552"/>
                  <a:pt x="2019" y="557"/>
                </a:cubicBezTo>
                <a:cubicBezTo>
                  <a:pt x="2019" y="561"/>
                  <a:pt x="2014" y="559"/>
                  <a:pt x="2012" y="560"/>
                </a:cubicBezTo>
                <a:cubicBezTo>
                  <a:pt x="2011" y="561"/>
                  <a:pt x="2015" y="563"/>
                  <a:pt x="2013" y="565"/>
                </a:cubicBezTo>
                <a:cubicBezTo>
                  <a:pt x="2011" y="567"/>
                  <a:pt x="2010" y="562"/>
                  <a:pt x="2006" y="562"/>
                </a:cubicBezTo>
                <a:cubicBezTo>
                  <a:pt x="2003" y="562"/>
                  <a:pt x="2003" y="567"/>
                  <a:pt x="2001" y="570"/>
                </a:cubicBezTo>
                <a:cubicBezTo>
                  <a:pt x="1999" y="573"/>
                  <a:pt x="2000" y="579"/>
                  <a:pt x="2001" y="583"/>
                </a:cubicBezTo>
                <a:cubicBezTo>
                  <a:pt x="2001" y="587"/>
                  <a:pt x="2006" y="590"/>
                  <a:pt x="2005" y="593"/>
                </a:cubicBezTo>
                <a:cubicBezTo>
                  <a:pt x="2004" y="596"/>
                  <a:pt x="2010" y="600"/>
                  <a:pt x="2009" y="603"/>
                </a:cubicBezTo>
                <a:cubicBezTo>
                  <a:pt x="2007" y="606"/>
                  <a:pt x="2010" y="609"/>
                  <a:pt x="2012" y="613"/>
                </a:cubicBezTo>
                <a:cubicBezTo>
                  <a:pt x="2014" y="617"/>
                  <a:pt x="2007" y="615"/>
                  <a:pt x="2007" y="617"/>
                </a:cubicBezTo>
                <a:cubicBezTo>
                  <a:pt x="2007" y="620"/>
                  <a:pt x="2001" y="617"/>
                  <a:pt x="1999" y="616"/>
                </a:cubicBezTo>
                <a:cubicBezTo>
                  <a:pt x="1997" y="615"/>
                  <a:pt x="1990" y="616"/>
                  <a:pt x="1990" y="618"/>
                </a:cubicBezTo>
                <a:cubicBezTo>
                  <a:pt x="1990" y="619"/>
                  <a:pt x="1989" y="623"/>
                  <a:pt x="1987" y="621"/>
                </a:cubicBezTo>
                <a:cubicBezTo>
                  <a:pt x="1984" y="620"/>
                  <a:pt x="1981" y="620"/>
                  <a:pt x="1976" y="621"/>
                </a:cubicBezTo>
                <a:cubicBezTo>
                  <a:pt x="1971" y="622"/>
                  <a:pt x="1969" y="627"/>
                  <a:pt x="1971" y="629"/>
                </a:cubicBezTo>
                <a:cubicBezTo>
                  <a:pt x="1973" y="631"/>
                  <a:pt x="1966" y="632"/>
                  <a:pt x="1966" y="630"/>
                </a:cubicBezTo>
                <a:cubicBezTo>
                  <a:pt x="1965" y="627"/>
                  <a:pt x="1960" y="629"/>
                  <a:pt x="1960" y="632"/>
                </a:cubicBezTo>
                <a:cubicBezTo>
                  <a:pt x="1961" y="636"/>
                  <a:pt x="1955" y="637"/>
                  <a:pt x="1955" y="641"/>
                </a:cubicBezTo>
                <a:cubicBezTo>
                  <a:pt x="1956" y="646"/>
                  <a:pt x="1950" y="650"/>
                  <a:pt x="1946" y="652"/>
                </a:cubicBezTo>
                <a:cubicBezTo>
                  <a:pt x="1943" y="654"/>
                  <a:pt x="1938" y="657"/>
                  <a:pt x="1934" y="656"/>
                </a:cubicBezTo>
                <a:cubicBezTo>
                  <a:pt x="1930" y="656"/>
                  <a:pt x="1927" y="659"/>
                  <a:pt x="1928" y="666"/>
                </a:cubicBezTo>
                <a:cubicBezTo>
                  <a:pt x="1928" y="673"/>
                  <a:pt x="1923" y="673"/>
                  <a:pt x="1916" y="674"/>
                </a:cubicBezTo>
                <a:cubicBezTo>
                  <a:pt x="1909" y="674"/>
                  <a:pt x="1911" y="680"/>
                  <a:pt x="1909" y="682"/>
                </a:cubicBezTo>
                <a:cubicBezTo>
                  <a:pt x="1906" y="684"/>
                  <a:pt x="1896" y="681"/>
                  <a:pt x="1894" y="677"/>
                </a:cubicBezTo>
                <a:cubicBezTo>
                  <a:pt x="1893" y="673"/>
                  <a:pt x="1884" y="677"/>
                  <a:pt x="1888" y="681"/>
                </a:cubicBezTo>
                <a:cubicBezTo>
                  <a:pt x="1892" y="686"/>
                  <a:pt x="1892" y="692"/>
                  <a:pt x="1889" y="693"/>
                </a:cubicBezTo>
                <a:cubicBezTo>
                  <a:pt x="1887" y="695"/>
                  <a:pt x="1883" y="691"/>
                  <a:pt x="1880" y="693"/>
                </a:cubicBezTo>
                <a:cubicBezTo>
                  <a:pt x="1877" y="695"/>
                  <a:pt x="1876" y="691"/>
                  <a:pt x="1873" y="690"/>
                </a:cubicBezTo>
                <a:cubicBezTo>
                  <a:pt x="1869" y="688"/>
                  <a:pt x="1868" y="691"/>
                  <a:pt x="1862" y="691"/>
                </a:cubicBezTo>
                <a:cubicBezTo>
                  <a:pt x="1856" y="690"/>
                  <a:pt x="1853" y="694"/>
                  <a:pt x="1855" y="696"/>
                </a:cubicBezTo>
                <a:cubicBezTo>
                  <a:pt x="1857" y="699"/>
                  <a:pt x="1854" y="701"/>
                  <a:pt x="1856" y="703"/>
                </a:cubicBezTo>
                <a:cubicBezTo>
                  <a:pt x="1858" y="705"/>
                  <a:pt x="1865" y="705"/>
                  <a:pt x="1871" y="708"/>
                </a:cubicBezTo>
                <a:cubicBezTo>
                  <a:pt x="1877" y="711"/>
                  <a:pt x="1878" y="708"/>
                  <a:pt x="1881" y="711"/>
                </a:cubicBezTo>
                <a:cubicBezTo>
                  <a:pt x="1884" y="713"/>
                  <a:pt x="1884" y="711"/>
                  <a:pt x="1885" y="716"/>
                </a:cubicBezTo>
                <a:cubicBezTo>
                  <a:pt x="1885" y="720"/>
                  <a:pt x="1888" y="724"/>
                  <a:pt x="1893" y="725"/>
                </a:cubicBezTo>
                <a:cubicBezTo>
                  <a:pt x="1899" y="727"/>
                  <a:pt x="1895" y="730"/>
                  <a:pt x="1896" y="734"/>
                </a:cubicBezTo>
                <a:cubicBezTo>
                  <a:pt x="1898" y="738"/>
                  <a:pt x="1894" y="743"/>
                  <a:pt x="1895" y="748"/>
                </a:cubicBezTo>
                <a:cubicBezTo>
                  <a:pt x="1896" y="752"/>
                  <a:pt x="1892" y="767"/>
                  <a:pt x="1889" y="768"/>
                </a:cubicBezTo>
                <a:cubicBezTo>
                  <a:pt x="1887" y="769"/>
                  <a:pt x="1876" y="765"/>
                  <a:pt x="1869" y="766"/>
                </a:cubicBezTo>
                <a:cubicBezTo>
                  <a:pt x="1862" y="767"/>
                  <a:pt x="1841" y="765"/>
                  <a:pt x="1832" y="766"/>
                </a:cubicBezTo>
                <a:cubicBezTo>
                  <a:pt x="1824" y="766"/>
                  <a:pt x="1823" y="762"/>
                  <a:pt x="1818" y="762"/>
                </a:cubicBezTo>
                <a:cubicBezTo>
                  <a:pt x="1814" y="762"/>
                  <a:pt x="1816" y="768"/>
                  <a:pt x="1809" y="768"/>
                </a:cubicBezTo>
                <a:cubicBezTo>
                  <a:pt x="1802" y="768"/>
                  <a:pt x="1802" y="772"/>
                  <a:pt x="1807" y="776"/>
                </a:cubicBezTo>
                <a:cubicBezTo>
                  <a:pt x="1811" y="780"/>
                  <a:pt x="1807" y="791"/>
                  <a:pt x="1809" y="795"/>
                </a:cubicBezTo>
                <a:cubicBezTo>
                  <a:pt x="1811" y="798"/>
                  <a:pt x="1806" y="817"/>
                  <a:pt x="1802" y="822"/>
                </a:cubicBezTo>
                <a:cubicBezTo>
                  <a:pt x="1798" y="827"/>
                  <a:pt x="1802" y="828"/>
                  <a:pt x="1806" y="832"/>
                </a:cubicBezTo>
                <a:cubicBezTo>
                  <a:pt x="1811" y="835"/>
                  <a:pt x="1808" y="848"/>
                  <a:pt x="1808" y="851"/>
                </a:cubicBezTo>
                <a:cubicBezTo>
                  <a:pt x="1808" y="854"/>
                  <a:pt x="1812" y="853"/>
                  <a:pt x="1816" y="853"/>
                </a:cubicBezTo>
                <a:cubicBezTo>
                  <a:pt x="1821" y="853"/>
                  <a:pt x="1827" y="849"/>
                  <a:pt x="1831" y="852"/>
                </a:cubicBezTo>
                <a:cubicBezTo>
                  <a:pt x="1836" y="854"/>
                  <a:pt x="1839" y="865"/>
                  <a:pt x="1845" y="865"/>
                </a:cubicBezTo>
                <a:cubicBezTo>
                  <a:pt x="1848" y="864"/>
                  <a:pt x="1846" y="862"/>
                  <a:pt x="1848" y="861"/>
                </a:cubicBezTo>
                <a:cubicBezTo>
                  <a:pt x="1849" y="860"/>
                  <a:pt x="1852" y="861"/>
                  <a:pt x="1854" y="861"/>
                </a:cubicBezTo>
                <a:cubicBezTo>
                  <a:pt x="1857" y="861"/>
                  <a:pt x="1858" y="857"/>
                  <a:pt x="1865" y="857"/>
                </a:cubicBezTo>
                <a:cubicBezTo>
                  <a:pt x="1871" y="856"/>
                  <a:pt x="1875" y="856"/>
                  <a:pt x="1879" y="856"/>
                </a:cubicBezTo>
                <a:cubicBezTo>
                  <a:pt x="1883" y="856"/>
                  <a:pt x="1886" y="855"/>
                  <a:pt x="1887" y="852"/>
                </a:cubicBezTo>
                <a:cubicBezTo>
                  <a:pt x="1888" y="849"/>
                  <a:pt x="1891" y="847"/>
                  <a:pt x="1896" y="846"/>
                </a:cubicBezTo>
                <a:cubicBezTo>
                  <a:pt x="1900" y="845"/>
                  <a:pt x="1900" y="841"/>
                  <a:pt x="1900" y="838"/>
                </a:cubicBezTo>
                <a:cubicBezTo>
                  <a:pt x="1900" y="835"/>
                  <a:pt x="1908" y="831"/>
                  <a:pt x="1908" y="829"/>
                </a:cubicBezTo>
                <a:cubicBezTo>
                  <a:pt x="1909" y="827"/>
                  <a:pt x="1904" y="820"/>
                  <a:pt x="1909" y="813"/>
                </a:cubicBezTo>
                <a:cubicBezTo>
                  <a:pt x="1913" y="806"/>
                  <a:pt x="1918" y="806"/>
                  <a:pt x="1918" y="802"/>
                </a:cubicBezTo>
                <a:cubicBezTo>
                  <a:pt x="1918" y="798"/>
                  <a:pt x="1923" y="797"/>
                  <a:pt x="1928" y="796"/>
                </a:cubicBezTo>
                <a:cubicBezTo>
                  <a:pt x="1934" y="796"/>
                  <a:pt x="1936" y="792"/>
                  <a:pt x="1941" y="790"/>
                </a:cubicBezTo>
                <a:cubicBezTo>
                  <a:pt x="1945" y="788"/>
                  <a:pt x="1947" y="784"/>
                  <a:pt x="1945" y="778"/>
                </a:cubicBezTo>
                <a:cubicBezTo>
                  <a:pt x="1943" y="771"/>
                  <a:pt x="1948" y="767"/>
                  <a:pt x="1954" y="766"/>
                </a:cubicBezTo>
                <a:cubicBezTo>
                  <a:pt x="1959" y="766"/>
                  <a:pt x="1971" y="769"/>
                  <a:pt x="1975" y="771"/>
                </a:cubicBezTo>
                <a:cubicBezTo>
                  <a:pt x="1978" y="773"/>
                  <a:pt x="1982" y="772"/>
                  <a:pt x="1988" y="767"/>
                </a:cubicBezTo>
                <a:cubicBezTo>
                  <a:pt x="1993" y="761"/>
                  <a:pt x="1997" y="762"/>
                  <a:pt x="2000" y="760"/>
                </a:cubicBezTo>
                <a:cubicBezTo>
                  <a:pt x="2004" y="759"/>
                  <a:pt x="2002" y="755"/>
                  <a:pt x="2008" y="754"/>
                </a:cubicBezTo>
                <a:cubicBezTo>
                  <a:pt x="2014" y="752"/>
                  <a:pt x="2021" y="757"/>
                  <a:pt x="2024" y="760"/>
                </a:cubicBezTo>
                <a:cubicBezTo>
                  <a:pt x="2026" y="764"/>
                  <a:pt x="2027" y="764"/>
                  <a:pt x="2027" y="767"/>
                </a:cubicBezTo>
                <a:cubicBezTo>
                  <a:pt x="2028" y="770"/>
                  <a:pt x="2030" y="776"/>
                  <a:pt x="2038" y="781"/>
                </a:cubicBezTo>
                <a:cubicBezTo>
                  <a:pt x="2046" y="786"/>
                  <a:pt x="2049" y="792"/>
                  <a:pt x="2053" y="794"/>
                </a:cubicBezTo>
                <a:cubicBezTo>
                  <a:pt x="2057" y="796"/>
                  <a:pt x="2062" y="796"/>
                  <a:pt x="2064" y="799"/>
                </a:cubicBezTo>
                <a:cubicBezTo>
                  <a:pt x="2067" y="802"/>
                  <a:pt x="2070" y="803"/>
                  <a:pt x="2074" y="805"/>
                </a:cubicBezTo>
                <a:cubicBezTo>
                  <a:pt x="2078" y="807"/>
                  <a:pt x="2078" y="811"/>
                  <a:pt x="2082" y="812"/>
                </a:cubicBezTo>
                <a:cubicBezTo>
                  <a:pt x="2086" y="812"/>
                  <a:pt x="2083" y="816"/>
                  <a:pt x="2086" y="818"/>
                </a:cubicBezTo>
                <a:cubicBezTo>
                  <a:pt x="2088" y="821"/>
                  <a:pt x="2089" y="827"/>
                  <a:pt x="2086" y="831"/>
                </a:cubicBezTo>
                <a:cubicBezTo>
                  <a:pt x="2084" y="834"/>
                  <a:pt x="2085" y="840"/>
                  <a:pt x="2087" y="840"/>
                </a:cubicBezTo>
                <a:cubicBezTo>
                  <a:pt x="2088" y="840"/>
                  <a:pt x="2092" y="834"/>
                  <a:pt x="2092" y="830"/>
                </a:cubicBezTo>
                <a:cubicBezTo>
                  <a:pt x="2093" y="827"/>
                  <a:pt x="2096" y="827"/>
                  <a:pt x="2099" y="824"/>
                </a:cubicBezTo>
                <a:cubicBezTo>
                  <a:pt x="2101" y="820"/>
                  <a:pt x="2095" y="819"/>
                  <a:pt x="2094" y="815"/>
                </a:cubicBezTo>
                <a:cubicBezTo>
                  <a:pt x="2092" y="810"/>
                  <a:pt x="2099" y="806"/>
                  <a:pt x="2104" y="810"/>
                </a:cubicBezTo>
                <a:cubicBezTo>
                  <a:pt x="2110" y="814"/>
                  <a:pt x="2113" y="816"/>
                  <a:pt x="2113" y="810"/>
                </a:cubicBezTo>
                <a:cubicBezTo>
                  <a:pt x="2113" y="805"/>
                  <a:pt x="2095" y="797"/>
                  <a:pt x="2091" y="795"/>
                </a:cubicBezTo>
                <a:cubicBezTo>
                  <a:pt x="2086" y="792"/>
                  <a:pt x="2089" y="788"/>
                  <a:pt x="2082" y="788"/>
                </a:cubicBezTo>
                <a:cubicBezTo>
                  <a:pt x="2075" y="788"/>
                  <a:pt x="2067" y="780"/>
                  <a:pt x="2065" y="770"/>
                </a:cubicBezTo>
                <a:cubicBezTo>
                  <a:pt x="2062" y="760"/>
                  <a:pt x="2052" y="760"/>
                  <a:pt x="2049" y="754"/>
                </a:cubicBezTo>
                <a:cubicBezTo>
                  <a:pt x="2046" y="748"/>
                  <a:pt x="2051" y="747"/>
                  <a:pt x="2049" y="742"/>
                </a:cubicBezTo>
                <a:cubicBezTo>
                  <a:pt x="2047" y="738"/>
                  <a:pt x="2058" y="734"/>
                  <a:pt x="2061" y="735"/>
                </a:cubicBezTo>
                <a:cubicBezTo>
                  <a:pt x="2065" y="736"/>
                  <a:pt x="2062" y="743"/>
                  <a:pt x="2065" y="743"/>
                </a:cubicBezTo>
                <a:cubicBezTo>
                  <a:pt x="2068" y="743"/>
                  <a:pt x="2074" y="743"/>
                  <a:pt x="2074" y="747"/>
                </a:cubicBezTo>
                <a:cubicBezTo>
                  <a:pt x="2074" y="751"/>
                  <a:pt x="2081" y="760"/>
                  <a:pt x="2084" y="763"/>
                </a:cubicBezTo>
                <a:cubicBezTo>
                  <a:pt x="2087" y="766"/>
                  <a:pt x="2093" y="765"/>
                  <a:pt x="2093" y="768"/>
                </a:cubicBezTo>
                <a:cubicBezTo>
                  <a:pt x="2093" y="770"/>
                  <a:pt x="2098" y="772"/>
                  <a:pt x="2103" y="773"/>
                </a:cubicBezTo>
                <a:cubicBezTo>
                  <a:pt x="2108" y="773"/>
                  <a:pt x="2116" y="782"/>
                  <a:pt x="2121" y="785"/>
                </a:cubicBezTo>
                <a:cubicBezTo>
                  <a:pt x="2126" y="787"/>
                  <a:pt x="2128" y="789"/>
                  <a:pt x="2125" y="792"/>
                </a:cubicBezTo>
                <a:cubicBezTo>
                  <a:pt x="2122" y="795"/>
                  <a:pt x="2121" y="806"/>
                  <a:pt x="2124" y="809"/>
                </a:cubicBezTo>
                <a:cubicBezTo>
                  <a:pt x="2128" y="812"/>
                  <a:pt x="2129" y="818"/>
                  <a:pt x="2132" y="819"/>
                </a:cubicBezTo>
                <a:cubicBezTo>
                  <a:pt x="2136" y="820"/>
                  <a:pt x="2139" y="824"/>
                  <a:pt x="2138" y="828"/>
                </a:cubicBezTo>
                <a:cubicBezTo>
                  <a:pt x="2138" y="833"/>
                  <a:pt x="2144" y="834"/>
                  <a:pt x="2146" y="831"/>
                </a:cubicBezTo>
                <a:cubicBezTo>
                  <a:pt x="2149" y="828"/>
                  <a:pt x="2157" y="833"/>
                  <a:pt x="2157" y="835"/>
                </a:cubicBezTo>
                <a:cubicBezTo>
                  <a:pt x="2157" y="837"/>
                  <a:pt x="2149" y="833"/>
                  <a:pt x="2145" y="836"/>
                </a:cubicBezTo>
                <a:cubicBezTo>
                  <a:pt x="2140" y="839"/>
                  <a:pt x="2148" y="842"/>
                  <a:pt x="2147" y="845"/>
                </a:cubicBezTo>
                <a:cubicBezTo>
                  <a:pt x="2146" y="849"/>
                  <a:pt x="2149" y="853"/>
                  <a:pt x="2153" y="853"/>
                </a:cubicBezTo>
                <a:cubicBezTo>
                  <a:pt x="2157" y="853"/>
                  <a:pt x="2161" y="859"/>
                  <a:pt x="2163" y="858"/>
                </a:cubicBezTo>
                <a:cubicBezTo>
                  <a:pt x="2166" y="857"/>
                  <a:pt x="2160" y="848"/>
                  <a:pt x="2161" y="847"/>
                </a:cubicBezTo>
                <a:cubicBezTo>
                  <a:pt x="2162" y="845"/>
                  <a:pt x="2167" y="849"/>
                  <a:pt x="2169" y="846"/>
                </a:cubicBezTo>
                <a:cubicBezTo>
                  <a:pt x="2171" y="844"/>
                  <a:pt x="2167" y="842"/>
                  <a:pt x="2164" y="842"/>
                </a:cubicBezTo>
                <a:cubicBezTo>
                  <a:pt x="2160" y="842"/>
                  <a:pt x="2164" y="837"/>
                  <a:pt x="2168" y="840"/>
                </a:cubicBezTo>
                <a:cubicBezTo>
                  <a:pt x="2172" y="842"/>
                  <a:pt x="2174" y="839"/>
                  <a:pt x="2176" y="839"/>
                </a:cubicBezTo>
                <a:cubicBezTo>
                  <a:pt x="2178" y="838"/>
                  <a:pt x="2179" y="831"/>
                  <a:pt x="2172" y="830"/>
                </a:cubicBezTo>
                <a:cubicBezTo>
                  <a:pt x="2166" y="828"/>
                  <a:pt x="2167" y="834"/>
                  <a:pt x="2163" y="830"/>
                </a:cubicBezTo>
                <a:cubicBezTo>
                  <a:pt x="2159" y="826"/>
                  <a:pt x="2167" y="827"/>
                  <a:pt x="2167" y="824"/>
                </a:cubicBezTo>
                <a:cubicBezTo>
                  <a:pt x="2167" y="820"/>
                  <a:pt x="2161" y="815"/>
                  <a:pt x="2158" y="811"/>
                </a:cubicBezTo>
                <a:cubicBezTo>
                  <a:pt x="2155" y="807"/>
                  <a:pt x="2162" y="805"/>
                  <a:pt x="2163" y="808"/>
                </a:cubicBezTo>
                <a:cubicBezTo>
                  <a:pt x="2165" y="811"/>
                  <a:pt x="2170" y="811"/>
                  <a:pt x="2172" y="809"/>
                </a:cubicBezTo>
                <a:cubicBezTo>
                  <a:pt x="2175" y="808"/>
                  <a:pt x="2169" y="803"/>
                  <a:pt x="2175" y="801"/>
                </a:cubicBezTo>
                <a:cubicBezTo>
                  <a:pt x="2180" y="799"/>
                  <a:pt x="2180" y="802"/>
                  <a:pt x="2181" y="803"/>
                </a:cubicBezTo>
                <a:cubicBezTo>
                  <a:pt x="2183" y="804"/>
                  <a:pt x="2185" y="799"/>
                  <a:pt x="2190" y="799"/>
                </a:cubicBezTo>
                <a:cubicBezTo>
                  <a:pt x="2195" y="799"/>
                  <a:pt x="2199" y="806"/>
                  <a:pt x="2204" y="806"/>
                </a:cubicBezTo>
                <a:cubicBezTo>
                  <a:pt x="2209" y="806"/>
                  <a:pt x="2211" y="801"/>
                  <a:pt x="2215" y="799"/>
                </a:cubicBezTo>
                <a:cubicBezTo>
                  <a:pt x="2219" y="798"/>
                  <a:pt x="2228" y="800"/>
                  <a:pt x="2230" y="798"/>
                </a:cubicBezTo>
                <a:cubicBezTo>
                  <a:pt x="2232" y="796"/>
                  <a:pt x="2224" y="793"/>
                  <a:pt x="2221" y="791"/>
                </a:cubicBezTo>
                <a:cubicBezTo>
                  <a:pt x="2218" y="789"/>
                  <a:pt x="2219" y="783"/>
                  <a:pt x="2217" y="782"/>
                </a:cubicBezTo>
                <a:cubicBezTo>
                  <a:pt x="2215" y="782"/>
                  <a:pt x="2212" y="774"/>
                  <a:pt x="2215" y="774"/>
                </a:cubicBezTo>
                <a:cubicBezTo>
                  <a:pt x="2217" y="773"/>
                  <a:pt x="2220" y="765"/>
                  <a:pt x="2224" y="764"/>
                </a:cubicBezTo>
                <a:cubicBezTo>
                  <a:pt x="2227" y="763"/>
                  <a:pt x="2226" y="759"/>
                  <a:pt x="2226" y="756"/>
                </a:cubicBezTo>
                <a:cubicBezTo>
                  <a:pt x="2226" y="752"/>
                  <a:pt x="2228" y="747"/>
                  <a:pt x="2232" y="747"/>
                </a:cubicBezTo>
                <a:cubicBezTo>
                  <a:pt x="2235" y="746"/>
                  <a:pt x="2238" y="746"/>
                  <a:pt x="2237" y="741"/>
                </a:cubicBezTo>
                <a:cubicBezTo>
                  <a:pt x="2237" y="735"/>
                  <a:pt x="2238" y="735"/>
                  <a:pt x="2243" y="732"/>
                </a:cubicBezTo>
                <a:cubicBezTo>
                  <a:pt x="2248" y="728"/>
                  <a:pt x="2248" y="721"/>
                  <a:pt x="2252" y="720"/>
                </a:cubicBezTo>
                <a:cubicBezTo>
                  <a:pt x="2257" y="719"/>
                  <a:pt x="2259" y="717"/>
                  <a:pt x="2265" y="718"/>
                </a:cubicBezTo>
                <a:cubicBezTo>
                  <a:pt x="2271" y="719"/>
                  <a:pt x="2262" y="723"/>
                  <a:pt x="2266" y="726"/>
                </a:cubicBezTo>
                <a:cubicBezTo>
                  <a:pt x="2270" y="728"/>
                  <a:pt x="2284" y="725"/>
                  <a:pt x="2284" y="728"/>
                </a:cubicBezTo>
                <a:cubicBezTo>
                  <a:pt x="2285" y="732"/>
                  <a:pt x="2269" y="735"/>
                  <a:pt x="2269" y="737"/>
                </a:cubicBezTo>
                <a:cubicBezTo>
                  <a:pt x="2270" y="738"/>
                  <a:pt x="2278" y="740"/>
                  <a:pt x="2281" y="742"/>
                </a:cubicBezTo>
                <a:cubicBezTo>
                  <a:pt x="2284" y="744"/>
                  <a:pt x="2280" y="749"/>
                  <a:pt x="2281" y="751"/>
                </a:cubicBezTo>
                <a:cubicBezTo>
                  <a:pt x="2283" y="752"/>
                  <a:pt x="2287" y="751"/>
                  <a:pt x="2290" y="748"/>
                </a:cubicBezTo>
                <a:cubicBezTo>
                  <a:pt x="2294" y="746"/>
                  <a:pt x="2297" y="747"/>
                  <a:pt x="2301" y="744"/>
                </a:cubicBezTo>
                <a:cubicBezTo>
                  <a:pt x="2306" y="741"/>
                  <a:pt x="2315" y="743"/>
                  <a:pt x="2316" y="742"/>
                </a:cubicBezTo>
                <a:cubicBezTo>
                  <a:pt x="2317" y="740"/>
                  <a:pt x="2314" y="738"/>
                  <a:pt x="2305" y="739"/>
                </a:cubicBezTo>
                <a:cubicBezTo>
                  <a:pt x="2296" y="739"/>
                  <a:pt x="2296" y="731"/>
                  <a:pt x="2296" y="729"/>
                </a:cubicBezTo>
                <a:cubicBezTo>
                  <a:pt x="2296" y="728"/>
                  <a:pt x="2305" y="721"/>
                  <a:pt x="2310" y="720"/>
                </a:cubicBezTo>
                <a:cubicBezTo>
                  <a:pt x="2315" y="720"/>
                  <a:pt x="2319" y="718"/>
                  <a:pt x="2324" y="716"/>
                </a:cubicBezTo>
                <a:cubicBezTo>
                  <a:pt x="2329" y="714"/>
                  <a:pt x="2344" y="711"/>
                  <a:pt x="2345" y="713"/>
                </a:cubicBezTo>
                <a:cubicBezTo>
                  <a:pt x="2346" y="715"/>
                  <a:pt x="2333" y="721"/>
                  <a:pt x="2331" y="721"/>
                </a:cubicBezTo>
                <a:cubicBezTo>
                  <a:pt x="2329" y="722"/>
                  <a:pt x="2335" y="726"/>
                  <a:pt x="2335" y="728"/>
                </a:cubicBezTo>
                <a:cubicBezTo>
                  <a:pt x="2335" y="730"/>
                  <a:pt x="2328" y="730"/>
                  <a:pt x="2329" y="734"/>
                </a:cubicBezTo>
                <a:cubicBezTo>
                  <a:pt x="2329" y="738"/>
                  <a:pt x="2326" y="739"/>
                  <a:pt x="2322" y="739"/>
                </a:cubicBezTo>
                <a:cubicBezTo>
                  <a:pt x="2319" y="739"/>
                  <a:pt x="2318" y="741"/>
                  <a:pt x="2319" y="742"/>
                </a:cubicBezTo>
                <a:cubicBezTo>
                  <a:pt x="2321" y="742"/>
                  <a:pt x="2321" y="747"/>
                  <a:pt x="2328" y="749"/>
                </a:cubicBezTo>
                <a:cubicBezTo>
                  <a:pt x="2335" y="751"/>
                  <a:pt x="2343" y="757"/>
                  <a:pt x="2349" y="764"/>
                </a:cubicBezTo>
                <a:cubicBezTo>
                  <a:pt x="2355" y="771"/>
                  <a:pt x="2368" y="768"/>
                  <a:pt x="2370" y="776"/>
                </a:cubicBezTo>
                <a:cubicBezTo>
                  <a:pt x="2371" y="784"/>
                  <a:pt x="2376" y="781"/>
                  <a:pt x="2374" y="788"/>
                </a:cubicBezTo>
                <a:cubicBezTo>
                  <a:pt x="2372" y="795"/>
                  <a:pt x="2355" y="800"/>
                  <a:pt x="2350" y="799"/>
                </a:cubicBezTo>
                <a:cubicBezTo>
                  <a:pt x="2346" y="797"/>
                  <a:pt x="2337" y="799"/>
                  <a:pt x="2331" y="799"/>
                </a:cubicBezTo>
                <a:cubicBezTo>
                  <a:pt x="2324" y="799"/>
                  <a:pt x="2322" y="794"/>
                  <a:pt x="2317" y="795"/>
                </a:cubicBezTo>
                <a:cubicBezTo>
                  <a:pt x="2312" y="795"/>
                  <a:pt x="2312" y="790"/>
                  <a:pt x="2307" y="790"/>
                </a:cubicBezTo>
                <a:cubicBezTo>
                  <a:pt x="2302" y="790"/>
                  <a:pt x="2306" y="788"/>
                  <a:pt x="2291" y="786"/>
                </a:cubicBezTo>
                <a:cubicBezTo>
                  <a:pt x="2275" y="784"/>
                  <a:pt x="2261" y="792"/>
                  <a:pt x="2256" y="796"/>
                </a:cubicBezTo>
                <a:cubicBezTo>
                  <a:pt x="2251" y="801"/>
                  <a:pt x="2233" y="796"/>
                  <a:pt x="2232" y="798"/>
                </a:cubicBezTo>
                <a:cubicBezTo>
                  <a:pt x="2230" y="799"/>
                  <a:pt x="2232" y="804"/>
                  <a:pt x="2226" y="806"/>
                </a:cubicBezTo>
                <a:cubicBezTo>
                  <a:pt x="2220" y="809"/>
                  <a:pt x="2207" y="806"/>
                  <a:pt x="2202" y="808"/>
                </a:cubicBezTo>
                <a:cubicBezTo>
                  <a:pt x="2198" y="810"/>
                  <a:pt x="2196" y="817"/>
                  <a:pt x="2200" y="817"/>
                </a:cubicBezTo>
                <a:cubicBezTo>
                  <a:pt x="2204" y="816"/>
                  <a:pt x="2206" y="818"/>
                  <a:pt x="2205" y="820"/>
                </a:cubicBezTo>
                <a:cubicBezTo>
                  <a:pt x="2204" y="821"/>
                  <a:pt x="2208" y="826"/>
                  <a:pt x="2206" y="828"/>
                </a:cubicBezTo>
                <a:cubicBezTo>
                  <a:pt x="2204" y="830"/>
                  <a:pt x="2203" y="834"/>
                  <a:pt x="2206" y="836"/>
                </a:cubicBezTo>
                <a:cubicBezTo>
                  <a:pt x="2209" y="838"/>
                  <a:pt x="2209" y="842"/>
                  <a:pt x="2206" y="842"/>
                </a:cubicBezTo>
                <a:cubicBezTo>
                  <a:pt x="2203" y="843"/>
                  <a:pt x="2212" y="846"/>
                  <a:pt x="2212" y="848"/>
                </a:cubicBezTo>
                <a:cubicBezTo>
                  <a:pt x="2212" y="850"/>
                  <a:pt x="2219" y="850"/>
                  <a:pt x="2219" y="852"/>
                </a:cubicBezTo>
                <a:cubicBezTo>
                  <a:pt x="2219" y="854"/>
                  <a:pt x="2221" y="855"/>
                  <a:pt x="2225" y="854"/>
                </a:cubicBezTo>
                <a:cubicBezTo>
                  <a:pt x="2228" y="853"/>
                  <a:pt x="2230" y="858"/>
                  <a:pt x="2232" y="861"/>
                </a:cubicBezTo>
                <a:cubicBezTo>
                  <a:pt x="2234" y="865"/>
                  <a:pt x="2246" y="862"/>
                  <a:pt x="2246" y="859"/>
                </a:cubicBezTo>
                <a:cubicBezTo>
                  <a:pt x="2246" y="855"/>
                  <a:pt x="2250" y="854"/>
                  <a:pt x="2255" y="854"/>
                </a:cubicBezTo>
                <a:cubicBezTo>
                  <a:pt x="2261" y="855"/>
                  <a:pt x="2268" y="862"/>
                  <a:pt x="2271" y="863"/>
                </a:cubicBezTo>
                <a:cubicBezTo>
                  <a:pt x="2273" y="864"/>
                  <a:pt x="2279" y="861"/>
                  <a:pt x="2282" y="861"/>
                </a:cubicBezTo>
                <a:cubicBezTo>
                  <a:pt x="2286" y="861"/>
                  <a:pt x="2291" y="856"/>
                  <a:pt x="2293" y="855"/>
                </a:cubicBezTo>
                <a:cubicBezTo>
                  <a:pt x="2295" y="854"/>
                  <a:pt x="2298" y="859"/>
                  <a:pt x="2302" y="857"/>
                </a:cubicBezTo>
                <a:cubicBezTo>
                  <a:pt x="2305" y="855"/>
                  <a:pt x="2308" y="853"/>
                  <a:pt x="2310" y="855"/>
                </a:cubicBezTo>
                <a:cubicBezTo>
                  <a:pt x="2312" y="856"/>
                  <a:pt x="2305" y="861"/>
                  <a:pt x="2307" y="864"/>
                </a:cubicBezTo>
                <a:cubicBezTo>
                  <a:pt x="2309" y="866"/>
                  <a:pt x="2305" y="871"/>
                  <a:pt x="2307" y="873"/>
                </a:cubicBezTo>
                <a:cubicBezTo>
                  <a:pt x="2309" y="876"/>
                  <a:pt x="2306" y="879"/>
                  <a:pt x="2306" y="883"/>
                </a:cubicBezTo>
                <a:cubicBezTo>
                  <a:pt x="2306" y="887"/>
                  <a:pt x="2297" y="898"/>
                  <a:pt x="2296" y="905"/>
                </a:cubicBezTo>
                <a:cubicBezTo>
                  <a:pt x="2295" y="912"/>
                  <a:pt x="2287" y="926"/>
                  <a:pt x="2286" y="927"/>
                </a:cubicBezTo>
                <a:cubicBezTo>
                  <a:pt x="2285" y="928"/>
                  <a:pt x="2279" y="925"/>
                  <a:pt x="2274" y="926"/>
                </a:cubicBezTo>
                <a:cubicBezTo>
                  <a:pt x="2269" y="928"/>
                  <a:pt x="2265" y="926"/>
                  <a:pt x="2260" y="923"/>
                </a:cubicBezTo>
                <a:cubicBezTo>
                  <a:pt x="2255" y="921"/>
                  <a:pt x="2239" y="924"/>
                  <a:pt x="2236" y="927"/>
                </a:cubicBezTo>
                <a:cubicBezTo>
                  <a:pt x="2234" y="930"/>
                  <a:pt x="2229" y="930"/>
                  <a:pt x="2224" y="928"/>
                </a:cubicBezTo>
                <a:cubicBezTo>
                  <a:pt x="2219" y="926"/>
                  <a:pt x="2212" y="923"/>
                  <a:pt x="2203" y="922"/>
                </a:cubicBezTo>
                <a:cubicBezTo>
                  <a:pt x="2194" y="922"/>
                  <a:pt x="2187" y="920"/>
                  <a:pt x="2186" y="918"/>
                </a:cubicBezTo>
                <a:cubicBezTo>
                  <a:pt x="2185" y="916"/>
                  <a:pt x="2180" y="915"/>
                  <a:pt x="2171" y="914"/>
                </a:cubicBezTo>
                <a:cubicBezTo>
                  <a:pt x="2161" y="912"/>
                  <a:pt x="2164" y="906"/>
                  <a:pt x="2153" y="905"/>
                </a:cubicBezTo>
                <a:cubicBezTo>
                  <a:pt x="2142" y="904"/>
                  <a:pt x="2128" y="913"/>
                  <a:pt x="2128" y="918"/>
                </a:cubicBezTo>
                <a:cubicBezTo>
                  <a:pt x="2128" y="923"/>
                  <a:pt x="2133" y="928"/>
                  <a:pt x="2130" y="933"/>
                </a:cubicBezTo>
                <a:cubicBezTo>
                  <a:pt x="2126" y="937"/>
                  <a:pt x="2118" y="938"/>
                  <a:pt x="2112" y="933"/>
                </a:cubicBezTo>
                <a:cubicBezTo>
                  <a:pt x="2107" y="928"/>
                  <a:pt x="2098" y="925"/>
                  <a:pt x="2092" y="925"/>
                </a:cubicBezTo>
                <a:cubicBezTo>
                  <a:pt x="2085" y="925"/>
                  <a:pt x="2080" y="921"/>
                  <a:pt x="2080" y="917"/>
                </a:cubicBezTo>
                <a:cubicBezTo>
                  <a:pt x="2081" y="914"/>
                  <a:pt x="2079" y="912"/>
                  <a:pt x="2073" y="911"/>
                </a:cubicBezTo>
                <a:cubicBezTo>
                  <a:pt x="2067" y="910"/>
                  <a:pt x="2063" y="905"/>
                  <a:pt x="2053" y="907"/>
                </a:cubicBezTo>
                <a:cubicBezTo>
                  <a:pt x="2043" y="908"/>
                  <a:pt x="2035" y="901"/>
                  <a:pt x="2035" y="899"/>
                </a:cubicBezTo>
                <a:cubicBezTo>
                  <a:pt x="2035" y="897"/>
                  <a:pt x="2032" y="893"/>
                  <a:pt x="2031" y="895"/>
                </a:cubicBezTo>
                <a:cubicBezTo>
                  <a:pt x="2029" y="897"/>
                  <a:pt x="2023" y="896"/>
                  <a:pt x="2022" y="891"/>
                </a:cubicBezTo>
                <a:cubicBezTo>
                  <a:pt x="2021" y="887"/>
                  <a:pt x="2026" y="887"/>
                  <a:pt x="2031" y="884"/>
                </a:cubicBezTo>
                <a:cubicBezTo>
                  <a:pt x="2035" y="880"/>
                  <a:pt x="2036" y="872"/>
                  <a:pt x="2031" y="868"/>
                </a:cubicBezTo>
                <a:cubicBezTo>
                  <a:pt x="2026" y="864"/>
                  <a:pt x="2029" y="862"/>
                  <a:pt x="2033" y="859"/>
                </a:cubicBezTo>
                <a:cubicBezTo>
                  <a:pt x="2036" y="855"/>
                  <a:pt x="2033" y="853"/>
                  <a:pt x="2031" y="855"/>
                </a:cubicBezTo>
                <a:cubicBezTo>
                  <a:pt x="2030" y="856"/>
                  <a:pt x="2027" y="857"/>
                  <a:pt x="2026" y="853"/>
                </a:cubicBezTo>
                <a:cubicBezTo>
                  <a:pt x="2026" y="849"/>
                  <a:pt x="2015" y="848"/>
                  <a:pt x="2011" y="852"/>
                </a:cubicBezTo>
                <a:cubicBezTo>
                  <a:pt x="2006" y="856"/>
                  <a:pt x="1996" y="852"/>
                  <a:pt x="1994" y="852"/>
                </a:cubicBezTo>
                <a:cubicBezTo>
                  <a:pt x="1992" y="851"/>
                  <a:pt x="1986" y="853"/>
                  <a:pt x="1982" y="853"/>
                </a:cubicBezTo>
                <a:cubicBezTo>
                  <a:pt x="1979" y="853"/>
                  <a:pt x="1970" y="859"/>
                  <a:pt x="1967" y="856"/>
                </a:cubicBezTo>
                <a:cubicBezTo>
                  <a:pt x="1964" y="853"/>
                  <a:pt x="1933" y="858"/>
                  <a:pt x="1924" y="858"/>
                </a:cubicBezTo>
                <a:cubicBezTo>
                  <a:pt x="1916" y="859"/>
                  <a:pt x="1912" y="868"/>
                  <a:pt x="1907" y="868"/>
                </a:cubicBezTo>
                <a:cubicBezTo>
                  <a:pt x="1902" y="868"/>
                  <a:pt x="1894" y="872"/>
                  <a:pt x="1889" y="877"/>
                </a:cubicBezTo>
                <a:cubicBezTo>
                  <a:pt x="1885" y="882"/>
                  <a:pt x="1878" y="876"/>
                  <a:pt x="1872" y="876"/>
                </a:cubicBezTo>
                <a:cubicBezTo>
                  <a:pt x="1866" y="876"/>
                  <a:pt x="1857" y="879"/>
                  <a:pt x="1853" y="874"/>
                </a:cubicBezTo>
                <a:cubicBezTo>
                  <a:pt x="1848" y="869"/>
                  <a:pt x="1845" y="867"/>
                  <a:pt x="1842" y="869"/>
                </a:cubicBezTo>
                <a:cubicBezTo>
                  <a:pt x="1839" y="870"/>
                  <a:pt x="1833" y="887"/>
                  <a:pt x="1830" y="892"/>
                </a:cubicBezTo>
                <a:cubicBezTo>
                  <a:pt x="1827" y="897"/>
                  <a:pt x="1817" y="900"/>
                  <a:pt x="1813" y="900"/>
                </a:cubicBezTo>
                <a:cubicBezTo>
                  <a:pt x="1808" y="900"/>
                  <a:pt x="1808" y="907"/>
                  <a:pt x="1804" y="910"/>
                </a:cubicBezTo>
                <a:cubicBezTo>
                  <a:pt x="1801" y="913"/>
                  <a:pt x="1802" y="917"/>
                  <a:pt x="1798" y="920"/>
                </a:cubicBezTo>
                <a:cubicBezTo>
                  <a:pt x="1794" y="924"/>
                  <a:pt x="1796" y="934"/>
                  <a:pt x="1798" y="938"/>
                </a:cubicBezTo>
                <a:cubicBezTo>
                  <a:pt x="1800" y="941"/>
                  <a:pt x="1790" y="953"/>
                  <a:pt x="1785" y="956"/>
                </a:cubicBezTo>
                <a:cubicBezTo>
                  <a:pt x="1779" y="959"/>
                  <a:pt x="1777" y="966"/>
                  <a:pt x="1768" y="967"/>
                </a:cubicBezTo>
                <a:cubicBezTo>
                  <a:pt x="1759" y="969"/>
                  <a:pt x="1756" y="976"/>
                  <a:pt x="1754" y="982"/>
                </a:cubicBezTo>
                <a:cubicBezTo>
                  <a:pt x="1752" y="987"/>
                  <a:pt x="1739" y="995"/>
                  <a:pt x="1739" y="1002"/>
                </a:cubicBezTo>
                <a:cubicBezTo>
                  <a:pt x="1738" y="1010"/>
                  <a:pt x="1727" y="1021"/>
                  <a:pt x="1719" y="1037"/>
                </a:cubicBezTo>
                <a:cubicBezTo>
                  <a:pt x="1711" y="1053"/>
                  <a:pt x="1718" y="1057"/>
                  <a:pt x="1722" y="1061"/>
                </a:cubicBezTo>
                <a:cubicBezTo>
                  <a:pt x="1725" y="1065"/>
                  <a:pt x="1719" y="1072"/>
                  <a:pt x="1724" y="1079"/>
                </a:cubicBezTo>
                <a:cubicBezTo>
                  <a:pt x="1730" y="1086"/>
                  <a:pt x="1723" y="1097"/>
                  <a:pt x="1721" y="1101"/>
                </a:cubicBezTo>
                <a:cubicBezTo>
                  <a:pt x="1718" y="1105"/>
                  <a:pt x="1720" y="1114"/>
                  <a:pt x="1716" y="1120"/>
                </a:cubicBezTo>
                <a:cubicBezTo>
                  <a:pt x="1713" y="1125"/>
                  <a:pt x="1718" y="1133"/>
                  <a:pt x="1720" y="1136"/>
                </a:cubicBezTo>
                <a:cubicBezTo>
                  <a:pt x="1723" y="1138"/>
                  <a:pt x="1717" y="1146"/>
                  <a:pt x="1721" y="1150"/>
                </a:cubicBezTo>
                <a:cubicBezTo>
                  <a:pt x="1725" y="1155"/>
                  <a:pt x="1725" y="1157"/>
                  <a:pt x="1731" y="1158"/>
                </a:cubicBezTo>
                <a:cubicBezTo>
                  <a:pt x="1738" y="1160"/>
                  <a:pt x="1731" y="1164"/>
                  <a:pt x="1736" y="1167"/>
                </a:cubicBezTo>
                <a:cubicBezTo>
                  <a:pt x="1741" y="1170"/>
                  <a:pt x="1740" y="1174"/>
                  <a:pt x="1745" y="1178"/>
                </a:cubicBezTo>
                <a:cubicBezTo>
                  <a:pt x="1750" y="1181"/>
                  <a:pt x="1757" y="1187"/>
                  <a:pt x="1760" y="1196"/>
                </a:cubicBezTo>
                <a:cubicBezTo>
                  <a:pt x="1762" y="1205"/>
                  <a:pt x="1765" y="1207"/>
                  <a:pt x="1769" y="1210"/>
                </a:cubicBezTo>
                <a:cubicBezTo>
                  <a:pt x="1772" y="1213"/>
                  <a:pt x="1784" y="1220"/>
                  <a:pt x="1792" y="1226"/>
                </a:cubicBezTo>
                <a:cubicBezTo>
                  <a:pt x="1800" y="1232"/>
                  <a:pt x="1813" y="1240"/>
                  <a:pt x="1819" y="1242"/>
                </a:cubicBezTo>
                <a:cubicBezTo>
                  <a:pt x="1824" y="1244"/>
                  <a:pt x="1838" y="1238"/>
                  <a:pt x="1855" y="1235"/>
                </a:cubicBezTo>
                <a:cubicBezTo>
                  <a:pt x="1871" y="1233"/>
                  <a:pt x="1883" y="1239"/>
                  <a:pt x="1885" y="1240"/>
                </a:cubicBezTo>
                <a:cubicBezTo>
                  <a:pt x="1887" y="1240"/>
                  <a:pt x="1901" y="1234"/>
                  <a:pt x="1907" y="1231"/>
                </a:cubicBezTo>
                <a:cubicBezTo>
                  <a:pt x="1912" y="1228"/>
                  <a:pt x="1919" y="1227"/>
                  <a:pt x="1922" y="1224"/>
                </a:cubicBezTo>
                <a:cubicBezTo>
                  <a:pt x="1925" y="1221"/>
                  <a:pt x="1932" y="1221"/>
                  <a:pt x="1936" y="1221"/>
                </a:cubicBezTo>
                <a:cubicBezTo>
                  <a:pt x="1940" y="1221"/>
                  <a:pt x="1942" y="1216"/>
                  <a:pt x="1944" y="1218"/>
                </a:cubicBezTo>
                <a:cubicBezTo>
                  <a:pt x="1946" y="1221"/>
                  <a:pt x="1955" y="1222"/>
                  <a:pt x="1961" y="1223"/>
                </a:cubicBezTo>
                <a:cubicBezTo>
                  <a:pt x="1966" y="1224"/>
                  <a:pt x="1971" y="1231"/>
                  <a:pt x="1971" y="1234"/>
                </a:cubicBezTo>
                <a:cubicBezTo>
                  <a:pt x="1971" y="1237"/>
                  <a:pt x="1975" y="1243"/>
                  <a:pt x="1977" y="1244"/>
                </a:cubicBezTo>
                <a:cubicBezTo>
                  <a:pt x="1980" y="1245"/>
                  <a:pt x="1986" y="1241"/>
                  <a:pt x="1989" y="1241"/>
                </a:cubicBezTo>
                <a:cubicBezTo>
                  <a:pt x="1992" y="1241"/>
                  <a:pt x="2002" y="1242"/>
                  <a:pt x="2004" y="1240"/>
                </a:cubicBezTo>
                <a:cubicBezTo>
                  <a:pt x="2006" y="1238"/>
                  <a:pt x="2008" y="1243"/>
                  <a:pt x="2010" y="1246"/>
                </a:cubicBezTo>
                <a:cubicBezTo>
                  <a:pt x="2013" y="1249"/>
                  <a:pt x="2017" y="1247"/>
                  <a:pt x="2019" y="1248"/>
                </a:cubicBezTo>
                <a:cubicBezTo>
                  <a:pt x="2021" y="1249"/>
                  <a:pt x="2023" y="1257"/>
                  <a:pt x="2022" y="1259"/>
                </a:cubicBezTo>
                <a:cubicBezTo>
                  <a:pt x="2021" y="1261"/>
                  <a:pt x="2018" y="1267"/>
                  <a:pt x="2020" y="1269"/>
                </a:cubicBezTo>
                <a:cubicBezTo>
                  <a:pt x="2022" y="1272"/>
                  <a:pt x="2021" y="1275"/>
                  <a:pt x="2017" y="1276"/>
                </a:cubicBezTo>
                <a:cubicBezTo>
                  <a:pt x="2014" y="1278"/>
                  <a:pt x="2014" y="1281"/>
                  <a:pt x="2017" y="1281"/>
                </a:cubicBezTo>
                <a:cubicBezTo>
                  <a:pt x="2020" y="1281"/>
                  <a:pt x="2017" y="1285"/>
                  <a:pt x="2015" y="1286"/>
                </a:cubicBezTo>
                <a:cubicBezTo>
                  <a:pt x="2014" y="1288"/>
                  <a:pt x="2019" y="1290"/>
                  <a:pt x="2020" y="1292"/>
                </a:cubicBezTo>
                <a:cubicBezTo>
                  <a:pt x="2021" y="1294"/>
                  <a:pt x="2013" y="1293"/>
                  <a:pt x="2014" y="1297"/>
                </a:cubicBezTo>
                <a:cubicBezTo>
                  <a:pt x="2014" y="1300"/>
                  <a:pt x="2011" y="1302"/>
                  <a:pt x="2009" y="1304"/>
                </a:cubicBezTo>
                <a:cubicBezTo>
                  <a:pt x="2007" y="1305"/>
                  <a:pt x="2014" y="1312"/>
                  <a:pt x="2015" y="1314"/>
                </a:cubicBezTo>
                <a:cubicBezTo>
                  <a:pt x="2015" y="1316"/>
                  <a:pt x="2016" y="1318"/>
                  <a:pt x="2023" y="1324"/>
                </a:cubicBezTo>
                <a:cubicBezTo>
                  <a:pt x="2029" y="1330"/>
                  <a:pt x="2026" y="1332"/>
                  <a:pt x="2035" y="1339"/>
                </a:cubicBezTo>
                <a:cubicBezTo>
                  <a:pt x="2045" y="1346"/>
                  <a:pt x="2047" y="1356"/>
                  <a:pt x="2049" y="1363"/>
                </a:cubicBezTo>
                <a:cubicBezTo>
                  <a:pt x="2050" y="1371"/>
                  <a:pt x="2057" y="1385"/>
                  <a:pt x="2059" y="1388"/>
                </a:cubicBezTo>
                <a:cubicBezTo>
                  <a:pt x="2060" y="1391"/>
                  <a:pt x="2057" y="1394"/>
                  <a:pt x="2057" y="1400"/>
                </a:cubicBezTo>
                <a:cubicBezTo>
                  <a:pt x="2057" y="1406"/>
                  <a:pt x="2063" y="1416"/>
                  <a:pt x="2064" y="1423"/>
                </a:cubicBezTo>
                <a:cubicBezTo>
                  <a:pt x="2065" y="1431"/>
                  <a:pt x="2060" y="1435"/>
                  <a:pt x="2056" y="1440"/>
                </a:cubicBezTo>
                <a:cubicBezTo>
                  <a:pt x="2052" y="1444"/>
                  <a:pt x="2048" y="1455"/>
                  <a:pt x="2048" y="1461"/>
                </a:cubicBezTo>
                <a:cubicBezTo>
                  <a:pt x="2048" y="1468"/>
                  <a:pt x="2042" y="1474"/>
                  <a:pt x="2042" y="1477"/>
                </a:cubicBezTo>
                <a:cubicBezTo>
                  <a:pt x="2042" y="1480"/>
                  <a:pt x="2041" y="1489"/>
                  <a:pt x="2041" y="1492"/>
                </a:cubicBezTo>
                <a:cubicBezTo>
                  <a:pt x="2040" y="1496"/>
                  <a:pt x="2043" y="1502"/>
                  <a:pt x="2047" y="1508"/>
                </a:cubicBezTo>
                <a:cubicBezTo>
                  <a:pt x="2051" y="1513"/>
                  <a:pt x="2055" y="1522"/>
                  <a:pt x="2058" y="1531"/>
                </a:cubicBezTo>
                <a:cubicBezTo>
                  <a:pt x="2060" y="1539"/>
                  <a:pt x="2068" y="1548"/>
                  <a:pt x="2069" y="1554"/>
                </a:cubicBezTo>
                <a:cubicBezTo>
                  <a:pt x="2071" y="1560"/>
                  <a:pt x="2068" y="1569"/>
                  <a:pt x="2070" y="1573"/>
                </a:cubicBezTo>
                <a:cubicBezTo>
                  <a:pt x="2072" y="1577"/>
                  <a:pt x="2073" y="1584"/>
                  <a:pt x="2074" y="1591"/>
                </a:cubicBezTo>
                <a:cubicBezTo>
                  <a:pt x="2075" y="1598"/>
                  <a:pt x="2075" y="1612"/>
                  <a:pt x="2082" y="1618"/>
                </a:cubicBezTo>
                <a:cubicBezTo>
                  <a:pt x="2088" y="1624"/>
                  <a:pt x="2094" y="1636"/>
                  <a:pt x="2097" y="1645"/>
                </a:cubicBezTo>
                <a:cubicBezTo>
                  <a:pt x="2100" y="1654"/>
                  <a:pt x="2106" y="1662"/>
                  <a:pt x="2108" y="1667"/>
                </a:cubicBezTo>
                <a:cubicBezTo>
                  <a:pt x="2110" y="1673"/>
                  <a:pt x="2111" y="1677"/>
                  <a:pt x="2108" y="1678"/>
                </a:cubicBezTo>
                <a:cubicBezTo>
                  <a:pt x="2104" y="1678"/>
                  <a:pt x="2104" y="1681"/>
                  <a:pt x="2108" y="1687"/>
                </a:cubicBezTo>
                <a:cubicBezTo>
                  <a:pt x="2112" y="1693"/>
                  <a:pt x="2109" y="1696"/>
                  <a:pt x="2112" y="1697"/>
                </a:cubicBezTo>
                <a:cubicBezTo>
                  <a:pt x="2115" y="1697"/>
                  <a:pt x="2114" y="1699"/>
                  <a:pt x="2116" y="1700"/>
                </a:cubicBezTo>
                <a:cubicBezTo>
                  <a:pt x="2119" y="1700"/>
                  <a:pt x="2121" y="1702"/>
                  <a:pt x="2122" y="1704"/>
                </a:cubicBezTo>
                <a:cubicBezTo>
                  <a:pt x="2124" y="1707"/>
                  <a:pt x="2128" y="1707"/>
                  <a:pt x="2130" y="1704"/>
                </a:cubicBezTo>
                <a:cubicBezTo>
                  <a:pt x="2132" y="1701"/>
                  <a:pt x="2137" y="1700"/>
                  <a:pt x="2143" y="1700"/>
                </a:cubicBezTo>
                <a:cubicBezTo>
                  <a:pt x="2149" y="1700"/>
                  <a:pt x="2148" y="1698"/>
                  <a:pt x="2153" y="1696"/>
                </a:cubicBezTo>
                <a:cubicBezTo>
                  <a:pt x="2159" y="1695"/>
                  <a:pt x="2166" y="1694"/>
                  <a:pt x="2171" y="1696"/>
                </a:cubicBezTo>
                <a:cubicBezTo>
                  <a:pt x="2176" y="1698"/>
                  <a:pt x="2179" y="1696"/>
                  <a:pt x="2182" y="1695"/>
                </a:cubicBezTo>
                <a:cubicBezTo>
                  <a:pt x="2184" y="1693"/>
                  <a:pt x="2188" y="1697"/>
                  <a:pt x="2189" y="1693"/>
                </a:cubicBezTo>
                <a:cubicBezTo>
                  <a:pt x="2189" y="1689"/>
                  <a:pt x="2194" y="1690"/>
                  <a:pt x="2198" y="1690"/>
                </a:cubicBezTo>
                <a:cubicBezTo>
                  <a:pt x="2202" y="1690"/>
                  <a:pt x="2213" y="1683"/>
                  <a:pt x="2221" y="1675"/>
                </a:cubicBezTo>
                <a:cubicBezTo>
                  <a:pt x="2230" y="1668"/>
                  <a:pt x="2243" y="1650"/>
                  <a:pt x="2248" y="1643"/>
                </a:cubicBezTo>
                <a:cubicBezTo>
                  <a:pt x="2253" y="1635"/>
                  <a:pt x="2260" y="1628"/>
                  <a:pt x="2264" y="1625"/>
                </a:cubicBezTo>
                <a:cubicBezTo>
                  <a:pt x="2268" y="1621"/>
                  <a:pt x="2270" y="1606"/>
                  <a:pt x="2270" y="1600"/>
                </a:cubicBezTo>
                <a:cubicBezTo>
                  <a:pt x="2270" y="1595"/>
                  <a:pt x="2267" y="1599"/>
                  <a:pt x="2266" y="1596"/>
                </a:cubicBezTo>
                <a:cubicBezTo>
                  <a:pt x="2264" y="1593"/>
                  <a:pt x="2274" y="1587"/>
                  <a:pt x="2283" y="1583"/>
                </a:cubicBezTo>
                <a:cubicBezTo>
                  <a:pt x="2293" y="1580"/>
                  <a:pt x="2296" y="1578"/>
                  <a:pt x="2297" y="1574"/>
                </a:cubicBezTo>
                <a:cubicBezTo>
                  <a:pt x="2298" y="1571"/>
                  <a:pt x="2297" y="1562"/>
                  <a:pt x="2299" y="1558"/>
                </a:cubicBezTo>
                <a:cubicBezTo>
                  <a:pt x="2300" y="1554"/>
                  <a:pt x="2298" y="1552"/>
                  <a:pt x="2297" y="1544"/>
                </a:cubicBezTo>
                <a:cubicBezTo>
                  <a:pt x="2295" y="1535"/>
                  <a:pt x="2292" y="1534"/>
                  <a:pt x="2291" y="1529"/>
                </a:cubicBezTo>
                <a:cubicBezTo>
                  <a:pt x="2290" y="1525"/>
                  <a:pt x="2290" y="1521"/>
                  <a:pt x="2293" y="1521"/>
                </a:cubicBezTo>
                <a:cubicBezTo>
                  <a:pt x="2296" y="1521"/>
                  <a:pt x="2296" y="1519"/>
                  <a:pt x="2298" y="1515"/>
                </a:cubicBezTo>
                <a:cubicBezTo>
                  <a:pt x="2300" y="1510"/>
                  <a:pt x="2303" y="1512"/>
                  <a:pt x="2308" y="1509"/>
                </a:cubicBezTo>
                <a:cubicBezTo>
                  <a:pt x="2312" y="1506"/>
                  <a:pt x="2312" y="1501"/>
                  <a:pt x="2319" y="1496"/>
                </a:cubicBezTo>
                <a:cubicBezTo>
                  <a:pt x="2327" y="1490"/>
                  <a:pt x="2334" y="1491"/>
                  <a:pt x="2341" y="1486"/>
                </a:cubicBezTo>
                <a:cubicBezTo>
                  <a:pt x="2348" y="1482"/>
                  <a:pt x="2360" y="1466"/>
                  <a:pt x="2359" y="1463"/>
                </a:cubicBezTo>
                <a:cubicBezTo>
                  <a:pt x="2358" y="1460"/>
                  <a:pt x="2356" y="1446"/>
                  <a:pt x="2356" y="1441"/>
                </a:cubicBezTo>
                <a:cubicBezTo>
                  <a:pt x="2357" y="1435"/>
                  <a:pt x="2355" y="1421"/>
                  <a:pt x="2355" y="1414"/>
                </a:cubicBezTo>
                <a:cubicBezTo>
                  <a:pt x="2355" y="1407"/>
                  <a:pt x="2348" y="1410"/>
                  <a:pt x="2347" y="1403"/>
                </a:cubicBezTo>
                <a:cubicBezTo>
                  <a:pt x="2347" y="1396"/>
                  <a:pt x="2343" y="1396"/>
                  <a:pt x="2343" y="1392"/>
                </a:cubicBezTo>
                <a:cubicBezTo>
                  <a:pt x="2343" y="1387"/>
                  <a:pt x="2344" y="1383"/>
                  <a:pt x="2342" y="1382"/>
                </a:cubicBezTo>
                <a:cubicBezTo>
                  <a:pt x="2340" y="1382"/>
                  <a:pt x="2341" y="1378"/>
                  <a:pt x="2344" y="1374"/>
                </a:cubicBezTo>
                <a:cubicBezTo>
                  <a:pt x="2347" y="1370"/>
                  <a:pt x="2339" y="1369"/>
                  <a:pt x="2338" y="1364"/>
                </a:cubicBezTo>
                <a:cubicBezTo>
                  <a:pt x="2337" y="1359"/>
                  <a:pt x="2352" y="1327"/>
                  <a:pt x="2354" y="1323"/>
                </a:cubicBezTo>
                <a:cubicBezTo>
                  <a:pt x="2357" y="1319"/>
                  <a:pt x="2359" y="1320"/>
                  <a:pt x="2361" y="1317"/>
                </a:cubicBezTo>
                <a:cubicBezTo>
                  <a:pt x="2363" y="1314"/>
                  <a:pt x="2364" y="1318"/>
                  <a:pt x="2367" y="1313"/>
                </a:cubicBezTo>
                <a:cubicBezTo>
                  <a:pt x="2371" y="1308"/>
                  <a:pt x="2384" y="1295"/>
                  <a:pt x="2393" y="1285"/>
                </a:cubicBezTo>
                <a:cubicBezTo>
                  <a:pt x="2403" y="1275"/>
                  <a:pt x="2408" y="1273"/>
                  <a:pt x="2413" y="1270"/>
                </a:cubicBezTo>
                <a:cubicBezTo>
                  <a:pt x="2418" y="1267"/>
                  <a:pt x="2432" y="1254"/>
                  <a:pt x="2441" y="1243"/>
                </a:cubicBezTo>
                <a:cubicBezTo>
                  <a:pt x="2447" y="1235"/>
                  <a:pt x="2453" y="1227"/>
                  <a:pt x="2454" y="1222"/>
                </a:cubicBezTo>
                <a:cubicBezTo>
                  <a:pt x="2455" y="1216"/>
                  <a:pt x="2460" y="1209"/>
                  <a:pt x="2464" y="1204"/>
                </a:cubicBezTo>
                <a:cubicBezTo>
                  <a:pt x="2468" y="1199"/>
                  <a:pt x="2475" y="1186"/>
                  <a:pt x="2475" y="1182"/>
                </a:cubicBezTo>
                <a:cubicBezTo>
                  <a:pt x="2475" y="1178"/>
                  <a:pt x="2478" y="1169"/>
                  <a:pt x="2479" y="1162"/>
                </a:cubicBezTo>
                <a:cubicBezTo>
                  <a:pt x="2479" y="1155"/>
                  <a:pt x="2473" y="1154"/>
                  <a:pt x="2471" y="1158"/>
                </a:cubicBezTo>
                <a:cubicBezTo>
                  <a:pt x="2469" y="1162"/>
                  <a:pt x="2455" y="1165"/>
                  <a:pt x="2446" y="1165"/>
                </a:cubicBezTo>
                <a:cubicBezTo>
                  <a:pt x="2437" y="1165"/>
                  <a:pt x="2431" y="1166"/>
                  <a:pt x="2428" y="1169"/>
                </a:cubicBezTo>
                <a:cubicBezTo>
                  <a:pt x="2425" y="1173"/>
                  <a:pt x="2416" y="1169"/>
                  <a:pt x="2413" y="1172"/>
                </a:cubicBezTo>
                <a:cubicBezTo>
                  <a:pt x="2410" y="1176"/>
                  <a:pt x="2398" y="1179"/>
                  <a:pt x="2395" y="1171"/>
                </a:cubicBezTo>
                <a:cubicBezTo>
                  <a:pt x="2391" y="1163"/>
                  <a:pt x="2384" y="1163"/>
                  <a:pt x="2383" y="1162"/>
                </a:cubicBezTo>
                <a:cubicBezTo>
                  <a:pt x="2382" y="1160"/>
                  <a:pt x="2386" y="1157"/>
                  <a:pt x="2389" y="1156"/>
                </a:cubicBezTo>
                <a:cubicBezTo>
                  <a:pt x="2392" y="1156"/>
                  <a:pt x="2391" y="1152"/>
                  <a:pt x="2388" y="1150"/>
                </a:cubicBezTo>
                <a:cubicBezTo>
                  <a:pt x="2386" y="1147"/>
                  <a:pt x="2381" y="1143"/>
                  <a:pt x="2375" y="1135"/>
                </a:cubicBezTo>
                <a:cubicBezTo>
                  <a:pt x="2368" y="1127"/>
                  <a:pt x="2361" y="1123"/>
                  <a:pt x="2357" y="1123"/>
                </a:cubicBezTo>
                <a:cubicBezTo>
                  <a:pt x="2353" y="1123"/>
                  <a:pt x="2352" y="1116"/>
                  <a:pt x="2350" y="1115"/>
                </a:cubicBezTo>
                <a:cubicBezTo>
                  <a:pt x="2347" y="1115"/>
                  <a:pt x="2342" y="1105"/>
                  <a:pt x="2341" y="1099"/>
                </a:cubicBezTo>
                <a:cubicBezTo>
                  <a:pt x="2341" y="1093"/>
                  <a:pt x="2332" y="1082"/>
                  <a:pt x="2328" y="1080"/>
                </a:cubicBezTo>
                <a:cubicBezTo>
                  <a:pt x="2324" y="1078"/>
                  <a:pt x="2321" y="1071"/>
                  <a:pt x="2321" y="1062"/>
                </a:cubicBezTo>
                <a:cubicBezTo>
                  <a:pt x="2321" y="1053"/>
                  <a:pt x="2319" y="1046"/>
                  <a:pt x="2319" y="1044"/>
                </a:cubicBezTo>
                <a:cubicBezTo>
                  <a:pt x="2319" y="1041"/>
                  <a:pt x="2314" y="1035"/>
                  <a:pt x="2309" y="1032"/>
                </a:cubicBezTo>
                <a:cubicBezTo>
                  <a:pt x="2304" y="1029"/>
                  <a:pt x="2302" y="1024"/>
                  <a:pt x="2303" y="1019"/>
                </a:cubicBezTo>
                <a:cubicBezTo>
                  <a:pt x="2304" y="1014"/>
                  <a:pt x="2300" y="1014"/>
                  <a:pt x="2298" y="1006"/>
                </a:cubicBezTo>
                <a:cubicBezTo>
                  <a:pt x="2295" y="999"/>
                  <a:pt x="2286" y="988"/>
                  <a:pt x="2286" y="983"/>
                </a:cubicBezTo>
                <a:cubicBezTo>
                  <a:pt x="2285" y="979"/>
                  <a:pt x="2280" y="977"/>
                  <a:pt x="2280" y="972"/>
                </a:cubicBezTo>
                <a:cubicBezTo>
                  <a:pt x="2280" y="967"/>
                  <a:pt x="2278" y="967"/>
                  <a:pt x="2273" y="959"/>
                </a:cubicBezTo>
                <a:cubicBezTo>
                  <a:pt x="2267" y="952"/>
                  <a:pt x="2266" y="939"/>
                  <a:pt x="2267" y="939"/>
                </a:cubicBezTo>
                <a:cubicBezTo>
                  <a:pt x="2269" y="938"/>
                  <a:pt x="2273" y="950"/>
                  <a:pt x="2275" y="953"/>
                </a:cubicBezTo>
                <a:cubicBezTo>
                  <a:pt x="2277" y="957"/>
                  <a:pt x="2282" y="968"/>
                  <a:pt x="2286" y="968"/>
                </a:cubicBezTo>
                <a:cubicBezTo>
                  <a:pt x="2290" y="968"/>
                  <a:pt x="2292" y="951"/>
                  <a:pt x="2293" y="952"/>
                </a:cubicBezTo>
                <a:cubicBezTo>
                  <a:pt x="2294" y="953"/>
                  <a:pt x="2293" y="965"/>
                  <a:pt x="2295" y="965"/>
                </a:cubicBezTo>
                <a:cubicBezTo>
                  <a:pt x="2298" y="966"/>
                  <a:pt x="2299" y="971"/>
                  <a:pt x="2304" y="977"/>
                </a:cubicBezTo>
                <a:cubicBezTo>
                  <a:pt x="2310" y="982"/>
                  <a:pt x="2321" y="998"/>
                  <a:pt x="2321" y="1002"/>
                </a:cubicBezTo>
                <a:cubicBezTo>
                  <a:pt x="2321" y="1006"/>
                  <a:pt x="2323" y="1010"/>
                  <a:pt x="2329" y="1014"/>
                </a:cubicBezTo>
                <a:cubicBezTo>
                  <a:pt x="2336" y="1019"/>
                  <a:pt x="2336" y="1024"/>
                  <a:pt x="2340" y="1027"/>
                </a:cubicBezTo>
                <a:cubicBezTo>
                  <a:pt x="2343" y="1030"/>
                  <a:pt x="2342" y="1033"/>
                  <a:pt x="2342" y="1040"/>
                </a:cubicBezTo>
                <a:cubicBezTo>
                  <a:pt x="2343" y="1046"/>
                  <a:pt x="2346" y="1055"/>
                  <a:pt x="2352" y="1059"/>
                </a:cubicBezTo>
                <a:cubicBezTo>
                  <a:pt x="2358" y="1062"/>
                  <a:pt x="2362" y="1066"/>
                  <a:pt x="2365" y="1073"/>
                </a:cubicBezTo>
                <a:cubicBezTo>
                  <a:pt x="2367" y="1081"/>
                  <a:pt x="2371" y="1087"/>
                  <a:pt x="2375" y="1091"/>
                </a:cubicBezTo>
                <a:cubicBezTo>
                  <a:pt x="2379" y="1094"/>
                  <a:pt x="2377" y="1096"/>
                  <a:pt x="2379" y="1099"/>
                </a:cubicBezTo>
                <a:cubicBezTo>
                  <a:pt x="2381" y="1102"/>
                  <a:pt x="2385" y="1109"/>
                  <a:pt x="2383" y="1113"/>
                </a:cubicBezTo>
                <a:cubicBezTo>
                  <a:pt x="2382" y="1117"/>
                  <a:pt x="2383" y="1126"/>
                  <a:pt x="2387" y="1131"/>
                </a:cubicBezTo>
                <a:cubicBezTo>
                  <a:pt x="2390" y="1136"/>
                  <a:pt x="2389" y="1145"/>
                  <a:pt x="2391" y="1147"/>
                </a:cubicBezTo>
                <a:cubicBezTo>
                  <a:pt x="2392" y="1149"/>
                  <a:pt x="2405" y="1149"/>
                  <a:pt x="2411" y="1145"/>
                </a:cubicBezTo>
                <a:cubicBezTo>
                  <a:pt x="2417" y="1141"/>
                  <a:pt x="2421" y="1140"/>
                  <a:pt x="2426" y="1140"/>
                </a:cubicBezTo>
                <a:cubicBezTo>
                  <a:pt x="2430" y="1140"/>
                  <a:pt x="2436" y="1136"/>
                  <a:pt x="2438" y="1134"/>
                </a:cubicBezTo>
                <a:cubicBezTo>
                  <a:pt x="2439" y="1132"/>
                  <a:pt x="2446" y="1132"/>
                  <a:pt x="2449" y="1133"/>
                </a:cubicBezTo>
                <a:cubicBezTo>
                  <a:pt x="2452" y="1133"/>
                  <a:pt x="2455" y="1130"/>
                  <a:pt x="2458" y="1127"/>
                </a:cubicBezTo>
                <a:cubicBezTo>
                  <a:pt x="2461" y="1123"/>
                  <a:pt x="2471" y="1122"/>
                  <a:pt x="2482" y="1119"/>
                </a:cubicBezTo>
                <a:cubicBezTo>
                  <a:pt x="2492" y="1115"/>
                  <a:pt x="2490" y="1110"/>
                  <a:pt x="2493" y="1107"/>
                </a:cubicBezTo>
                <a:cubicBezTo>
                  <a:pt x="2495" y="1104"/>
                  <a:pt x="2499" y="1106"/>
                  <a:pt x="2505" y="1102"/>
                </a:cubicBezTo>
                <a:cubicBezTo>
                  <a:pt x="2511" y="1099"/>
                  <a:pt x="2519" y="1101"/>
                  <a:pt x="2523" y="1099"/>
                </a:cubicBezTo>
                <a:cubicBezTo>
                  <a:pt x="2528" y="1098"/>
                  <a:pt x="2524" y="1094"/>
                  <a:pt x="2528" y="1090"/>
                </a:cubicBezTo>
                <a:cubicBezTo>
                  <a:pt x="2532" y="1087"/>
                  <a:pt x="2538" y="1090"/>
                  <a:pt x="2540" y="1088"/>
                </a:cubicBezTo>
                <a:cubicBezTo>
                  <a:pt x="2542" y="1087"/>
                  <a:pt x="2544" y="1080"/>
                  <a:pt x="2547" y="1078"/>
                </a:cubicBezTo>
                <a:cubicBezTo>
                  <a:pt x="2551" y="1077"/>
                  <a:pt x="2555" y="1078"/>
                  <a:pt x="2555" y="1074"/>
                </a:cubicBezTo>
                <a:cubicBezTo>
                  <a:pt x="2554" y="1071"/>
                  <a:pt x="2555" y="1060"/>
                  <a:pt x="2558" y="1059"/>
                </a:cubicBezTo>
                <a:cubicBezTo>
                  <a:pt x="2562" y="1059"/>
                  <a:pt x="2567" y="1055"/>
                  <a:pt x="2568" y="1053"/>
                </a:cubicBezTo>
                <a:cubicBezTo>
                  <a:pt x="2568" y="1051"/>
                  <a:pt x="2575" y="1043"/>
                  <a:pt x="2577" y="1040"/>
                </a:cubicBezTo>
                <a:cubicBezTo>
                  <a:pt x="2579" y="1036"/>
                  <a:pt x="2579" y="1034"/>
                  <a:pt x="2576" y="1034"/>
                </a:cubicBezTo>
                <a:cubicBezTo>
                  <a:pt x="2573" y="1033"/>
                  <a:pt x="2568" y="1024"/>
                  <a:pt x="2567" y="1022"/>
                </a:cubicBezTo>
                <a:cubicBezTo>
                  <a:pt x="2565" y="1019"/>
                  <a:pt x="2556" y="1021"/>
                  <a:pt x="2548" y="1015"/>
                </a:cubicBezTo>
                <a:cubicBezTo>
                  <a:pt x="2540" y="1009"/>
                  <a:pt x="2541" y="989"/>
                  <a:pt x="2539" y="989"/>
                </a:cubicBezTo>
                <a:cubicBezTo>
                  <a:pt x="2537" y="989"/>
                  <a:pt x="2528" y="997"/>
                  <a:pt x="2525" y="1004"/>
                </a:cubicBezTo>
                <a:cubicBezTo>
                  <a:pt x="2522" y="1010"/>
                  <a:pt x="2512" y="1015"/>
                  <a:pt x="2504" y="1014"/>
                </a:cubicBezTo>
                <a:cubicBezTo>
                  <a:pt x="2495" y="1012"/>
                  <a:pt x="2493" y="1016"/>
                  <a:pt x="2490" y="1017"/>
                </a:cubicBezTo>
                <a:cubicBezTo>
                  <a:pt x="2488" y="1019"/>
                  <a:pt x="2481" y="1010"/>
                  <a:pt x="2484" y="1006"/>
                </a:cubicBezTo>
                <a:cubicBezTo>
                  <a:pt x="2486" y="1003"/>
                  <a:pt x="2487" y="993"/>
                  <a:pt x="2482" y="992"/>
                </a:cubicBezTo>
                <a:cubicBezTo>
                  <a:pt x="2477" y="991"/>
                  <a:pt x="2475" y="1000"/>
                  <a:pt x="2475" y="1003"/>
                </a:cubicBezTo>
                <a:cubicBezTo>
                  <a:pt x="2475" y="1006"/>
                  <a:pt x="2465" y="994"/>
                  <a:pt x="2468" y="991"/>
                </a:cubicBezTo>
                <a:cubicBezTo>
                  <a:pt x="2470" y="988"/>
                  <a:pt x="2467" y="982"/>
                  <a:pt x="2463" y="979"/>
                </a:cubicBezTo>
                <a:cubicBezTo>
                  <a:pt x="2459" y="975"/>
                  <a:pt x="2452" y="969"/>
                  <a:pt x="2451" y="965"/>
                </a:cubicBezTo>
                <a:cubicBezTo>
                  <a:pt x="2451" y="962"/>
                  <a:pt x="2445" y="949"/>
                  <a:pt x="2445" y="946"/>
                </a:cubicBezTo>
                <a:cubicBezTo>
                  <a:pt x="2445" y="944"/>
                  <a:pt x="2450" y="941"/>
                  <a:pt x="2453" y="941"/>
                </a:cubicBezTo>
                <a:cubicBezTo>
                  <a:pt x="2456" y="941"/>
                  <a:pt x="2456" y="938"/>
                  <a:pt x="2458" y="940"/>
                </a:cubicBezTo>
                <a:cubicBezTo>
                  <a:pt x="2461" y="942"/>
                  <a:pt x="2464" y="940"/>
                  <a:pt x="2466" y="940"/>
                </a:cubicBezTo>
                <a:cubicBezTo>
                  <a:pt x="2469" y="940"/>
                  <a:pt x="2475" y="952"/>
                  <a:pt x="2478" y="957"/>
                </a:cubicBezTo>
                <a:cubicBezTo>
                  <a:pt x="2481" y="963"/>
                  <a:pt x="2480" y="965"/>
                  <a:pt x="2484" y="968"/>
                </a:cubicBezTo>
                <a:cubicBezTo>
                  <a:pt x="2488" y="970"/>
                  <a:pt x="2492" y="969"/>
                  <a:pt x="2498" y="975"/>
                </a:cubicBezTo>
                <a:cubicBezTo>
                  <a:pt x="2503" y="980"/>
                  <a:pt x="2518" y="984"/>
                  <a:pt x="2524" y="984"/>
                </a:cubicBezTo>
                <a:cubicBezTo>
                  <a:pt x="2530" y="985"/>
                  <a:pt x="2534" y="978"/>
                  <a:pt x="2542" y="979"/>
                </a:cubicBezTo>
                <a:cubicBezTo>
                  <a:pt x="2549" y="981"/>
                  <a:pt x="2548" y="991"/>
                  <a:pt x="2550" y="994"/>
                </a:cubicBezTo>
                <a:cubicBezTo>
                  <a:pt x="2553" y="998"/>
                  <a:pt x="2584" y="1000"/>
                  <a:pt x="2590" y="1002"/>
                </a:cubicBezTo>
                <a:cubicBezTo>
                  <a:pt x="2595" y="1003"/>
                  <a:pt x="2621" y="1003"/>
                  <a:pt x="2623" y="1001"/>
                </a:cubicBezTo>
                <a:cubicBezTo>
                  <a:pt x="2624" y="999"/>
                  <a:pt x="2629" y="998"/>
                  <a:pt x="2631" y="1000"/>
                </a:cubicBezTo>
                <a:cubicBezTo>
                  <a:pt x="2634" y="1001"/>
                  <a:pt x="2645" y="1002"/>
                  <a:pt x="2649" y="1000"/>
                </a:cubicBezTo>
                <a:cubicBezTo>
                  <a:pt x="2655" y="997"/>
                  <a:pt x="2658" y="1000"/>
                  <a:pt x="2658" y="1002"/>
                </a:cubicBezTo>
                <a:cubicBezTo>
                  <a:pt x="2659" y="1005"/>
                  <a:pt x="2661" y="1006"/>
                  <a:pt x="2664" y="1008"/>
                </a:cubicBezTo>
                <a:cubicBezTo>
                  <a:pt x="2666" y="1011"/>
                  <a:pt x="2664" y="1013"/>
                  <a:pt x="2666" y="1016"/>
                </a:cubicBezTo>
                <a:cubicBezTo>
                  <a:pt x="2668" y="1019"/>
                  <a:pt x="2671" y="1018"/>
                  <a:pt x="2676" y="1020"/>
                </a:cubicBezTo>
                <a:cubicBezTo>
                  <a:pt x="2681" y="1023"/>
                  <a:pt x="2681" y="1029"/>
                  <a:pt x="2688" y="1031"/>
                </a:cubicBezTo>
                <a:cubicBezTo>
                  <a:pt x="2694" y="1034"/>
                  <a:pt x="2700" y="1027"/>
                  <a:pt x="2700" y="1032"/>
                </a:cubicBezTo>
                <a:cubicBezTo>
                  <a:pt x="2700" y="1037"/>
                  <a:pt x="2685" y="1036"/>
                  <a:pt x="2685" y="1037"/>
                </a:cubicBezTo>
                <a:cubicBezTo>
                  <a:pt x="2684" y="1039"/>
                  <a:pt x="2700" y="1058"/>
                  <a:pt x="2709" y="1057"/>
                </a:cubicBezTo>
                <a:cubicBezTo>
                  <a:pt x="2717" y="1055"/>
                  <a:pt x="2723" y="1046"/>
                  <a:pt x="2720" y="1045"/>
                </a:cubicBezTo>
                <a:cubicBezTo>
                  <a:pt x="2718" y="1044"/>
                  <a:pt x="2722" y="1038"/>
                  <a:pt x="2724" y="1039"/>
                </a:cubicBezTo>
                <a:cubicBezTo>
                  <a:pt x="2726" y="1040"/>
                  <a:pt x="2724" y="1049"/>
                  <a:pt x="2727" y="1051"/>
                </a:cubicBezTo>
                <a:cubicBezTo>
                  <a:pt x="2729" y="1053"/>
                  <a:pt x="2728" y="1056"/>
                  <a:pt x="2727" y="1061"/>
                </a:cubicBezTo>
                <a:cubicBezTo>
                  <a:pt x="2725" y="1066"/>
                  <a:pt x="2728" y="1075"/>
                  <a:pt x="2729" y="1080"/>
                </a:cubicBezTo>
                <a:cubicBezTo>
                  <a:pt x="2729" y="1085"/>
                  <a:pt x="2733" y="1093"/>
                  <a:pt x="2734" y="1100"/>
                </a:cubicBezTo>
                <a:cubicBezTo>
                  <a:pt x="2735" y="1108"/>
                  <a:pt x="2740" y="1122"/>
                  <a:pt x="2745" y="1131"/>
                </a:cubicBezTo>
                <a:cubicBezTo>
                  <a:pt x="2749" y="1139"/>
                  <a:pt x="2753" y="1156"/>
                  <a:pt x="2756" y="1160"/>
                </a:cubicBezTo>
                <a:cubicBezTo>
                  <a:pt x="2759" y="1164"/>
                  <a:pt x="2766" y="1176"/>
                  <a:pt x="2766" y="1183"/>
                </a:cubicBezTo>
                <a:cubicBezTo>
                  <a:pt x="2766" y="1191"/>
                  <a:pt x="2774" y="1201"/>
                  <a:pt x="2777" y="1203"/>
                </a:cubicBezTo>
                <a:cubicBezTo>
                  <a:pt x="2780" y="1205"/>
                  <a:pt x="2786" y="1201"/>
                  <a:pt x="2788" y="1196"/>
                </a:cubicBezTo>
                <a:cubicBezTo>
                  <a:pt x="2789" y="1192"/>
                  <a:pt x="2798" y="1190"/>
                  <a:pt x="2798" y="1186"/>
                </a:cubicBezTo>
                <a:cubicBezTo>
                  <a:pt x="2799" y="1182"/>
                  <a:pt x="2800" y="1179"/>
                  <a:pt x="2803" y="1178"/>
                </a:cubicBezTo>
                <a:cubicBezTo>
                  <a:pt x="2806" y="1178"/>
                  <a:pt x="2806" y="1175"/>
                  <a:pt x="2806" y="1170"/>
                </a:cubicBezTo>
                <a:cubicBezTo>
                  <a:pt x="2806" y="1166"/>
                  <a:pt x="2806" y="1160"/>
                  <a:pt x="2809" y="1156"/>
                </a:cubicBezTo>
                <a:cubicBezTo>
                  <a:pt x="2812" y="1152"/>
                  <a:pt x="2812" y="1142"/>
                  <a:pt x="2811" y="1138"/>
                </a:cubicBezTo>
                <a:cubicBezTo>
                  <a:pt x="2809" y="1133"/>
                  <a:pt x="2810" y="1128"/>
                  <a:pt x="2811" y="1123"/>
                </a:cubicBezTo>
                <a:cubicBezTo>
                  <a:pt x="2813" y="1119"/>
                  <a:pt x="2812" y="1114"/>
                  <a:pt x="2816" y="1114"/>
                </a:cubicBezTo>
                <a:cubicBezTo>
                  <a:pt x="2819" y="1114"/>
                  <a:pt x="2823" y="1111"/>
                  <a:pt x="2827" y="1106"/>
                </a:cubicBezTo>
                <a:cubicBezTo>
                  <a:pt x="2830" y="1102"/>
                  <a:pt x="2840" y="1096"/>
                  <a:pt x="2844" y="1093"/>
                </a:cubicBezTo>
                <a:cubicBezTo>
                  <a:pt x="2848" y="1090"/>
                  <a:pt x="2859" y="1080"/>
                  <a:pt x="2862" y="1074"/>
                </a:cubicBezTo>
                <a:cubicBezTo>
                  <a:pt x="2865" y="1069"/>
                  <a:pt x="2875" y="1067"/>
                  <a:pt x="2879" y="1063"/>
                </a:cubicBezTo>
                <a:cubicBezTo>
                  <a:pt x="2884" y="1058"/>
                  <a:pt x="2882" y="1056"/>
                  <a:pt x="2883" y="1051"/>
                </a:cubicBezTo>
                <a:cubicBezTo>
                  <a:pt x="2884" y="1046"/>
                  <a:pt x="2898" y="1044"/>
                  <a:pt x="2903" y="1044"/>
                </a:cubicBezTo>
                <a:cubicBezTo>
                  <a:pt x="2908" y="1044"/>
                  <a:pt x="2910" y="1042"/>
                  <a:pt x="2913" y="1042"/>
                </a:cubicBezTo>
                <a:cubicBezTo>
                  <a:pt x="2917" y="1042"/>
                  <a:pt x="2922" y="1041"/>
                  <a:pt x="2922" y="1037"/>
                </a:cubicBezTo>
                <a:cubicBezTo>
                  <a:pt x="2923" y="1034"/>
                  <a:pt x="2927" y="1031"/>
                  <a:pt x="2929" y="1032"/>
                </a:cubicBezTo>
                <a:cubicBezTo>
                  <a:pt x="2931" y="1033"/>
                  <a:pt x="2935" y="1042"/>
                  <a:pt x="2935" y="1047"/>
                </a:cubicBezTo>
                <a:cubicBezTo>
                  <a:pt x="2935" y="1052"/>
                  <a:pt x="2941" y="1061"/>
                  <a:pt x="2947" y="1064"/>
                </a:cubicBezTo>
                <a:cubicBezTo>
                  <a:pt x="2954" y="1067"/>
                  <a:pt x="2958" y="1080"/>
                  <a:pt x="2960" y="1087"/>
                </a:cubicBezTo>
                <a:cubicBezTo>
                  <a:pt x="2962" y="1094"/>
                  <a:pt x="2961" y="1101"/>
                  <a:pt x="2959" y="1105"/>
                </a:cubicBezTo>
                <a:cubicBezTo>
                  <a:pt x="2956" y="1109"/>
                  <a:pt x="2959" y="1109"/>
                  <a:pt x="2963" y="1111"/>
                </a:cubicBezTo>
                <a:cubicBezTo>
                  <a:pt x="2967" y="1113"/>
                  <a:pt x="2971" y="1114"/>
                  <a:pt x="2974" y="1110"/>
                </a:cubicBezTo>
                <a:cubicBezTo>
                  <a:pt x="2977" y="1106"/>
                  <a:pt x="2983" y="1103"/>
                  <a:pt x="2984" y="1099"/>
                </a:cubicBezTo>
                <a:cubicBezTo>
                  <a:pt x="2985" y="1094"/>
                  <a:pt x="2987" y="1101"/>
                  <a:pt x="2990" y="1103"/>
                </a:cubicBezTo>
                <a:cubicBezTo>
                  <a:pt x="2992" y="1105"/>
                  <a:pt x="2994" y="1110"/>
                  <a:pt x="2994" y="1116"/>
                </a:cubicBezTo>
                <a:cubicBezTo>
                  <a:pt x="2995" y="1121"/>
                  <a:pt x="2995" y="1135"/>
                  <a:pt x="3000" y="1140"/>
                </a:cubicBezTo>
                <a:cubicBezTo>
                  <a:pt x="3005" y="1144"/>
                  <a:pt x="3006" y="1154"/>
                  <a:pt x="3004" y="1158"/>
                </a:cubicBezTo>
                <a:cubicBezTo>
                  <a:pt x="3003" y="1161"/>
                  <a:pt x="3007" y="1167"/>
                  <a:pt x="3006" y="1171"/>
                </a:cubicBezTo>
                <a:cubicBezTo>
                  <a:pt x="3005" y="1175"/>
                  <a:pt x="3003" y="1186"/>
                  <a:pt x="3002" y="1191"/>
                </a:cubicBezTo>
                <a:cubicBezTo>
                  <a:pt x="3001" y="1196"/>
                  <a:pt x="3000" y="1200"/>
                  <a:pt x="3003" y="1201"/>
                </a:cubicBezTo>
                <a:cubicBezTo>
                  <a:pt x="3006" y="1201"/>
                  <a:pt x="3012" y="1208"/>
                  <a:pt x="3017" y="1215"/>
                </a:cubicBezTo>
                <a:cubicBezTo>
                  <a:pt x="3023" y="1223"/>
                  <a:pt x="3024" y="1231"/>
                  <a:pt x="3024" y="1238"/>
                </a:cubicBezTo>
                <a:cubicBezTo>
                  <a:pt x="3024" y="1245"/>
                  <a:pt x="3034" y="1255"/>
                  <a:pt x="3035" y="1260"/>
                </a:cubicBezTo>
                <a:cubicBezTo>
                  <a:pt x="3037" y="1264"/>
                  <a:pt x="3040" y="1265"/>
                  <a:pt x="3046" y="1270"/>
                </a:cubicBezTo>
                <a:cubicBezTo>
                  <a:pt x="3053" y="1275"/>
                  <a:pt x="3065" y="1282"/>
                  <a:pt x="3068" y="1281"/>
                </a:cubicBezTo>
                <a:cubicBezTo>
                  <a:pt x="3070" y="1280"/>
                  <a:pt x="3064" y="1269"/>
                  <a:pt x="3060" y="1265"/>
                </a:cubicBezTo>
                <a:cubicBezTo>
                  <a:pt x="3057" y="1261"/>
                  <a:pt x="3060" y="1251"/>
                  <a:pt x="3060" y="1243"/>
                </a:cubicBezTo>
                <a:cubicBezTo>
                  <a:pt x="3060" y="1236"/>
                  <a:pt x="3053" y="1237"/>
                  <a:pt x="3052" y="1232"/>
                </a:cubicBezTo>
                <a:cubicBezTo>
                  <a:pt x="3050" y="1226"/>
                  <a:pt x="3047" y="1229"/>
                  <a:pt x="3046" y="1226"/>
                </a:cubicBezTo>
                <a:cubicBezTo>
                  <a:pt x="3045" y="1223"/>
                  <a:pt x="3038" y="1217"/>
                  <a:pt x="3032" y="1217"/>
                </a:cubicBezTo>
                <a:cubicBezTo>
                  <a:pt x="3027" y="1216"/>
                  <a:pt x="3024" y="1208"/>
                  <a:pt x="3024" y="1204"/>
                </a:cubicBezTo>
                <a:cubicBezTo>
                  <a:pt x="3025" y="1200"/>
                  <a:pt x="3020" y="1197"/>
                  <a:pt x="3020" y="1194"/>
                </a:cubicBezTo>
                <a:cubicBezTo>
                  <a:pt x="3020" y="1190"/>
                  <a:pt x="3017" y="1190"/>
                  <a:pt x="3013" y="1188"/>
                </a:cubicBezTo>
                <a:cubicBezTo>
                  <a:pt x="3009" y="1186"/>
                  <a:pt x="3014" y="1175"/>
                  <a:pt x="3014" y="1170"/>
                </a:cubicBezTo>
                <a:cubicBezTo>
                  <a:pt x="3015" y="1165"/>
                  <a:pt x="3023" y="1152"/>
                  <a:pt x="3021" y="1147"/>
                </a:cubicBezTo>
                <a:cubicBezTo>
                  <a:pt x="3018" y="1143"/>
                  <a:pt x="3029" y="1140"/>
                  <a:pt x="3030" y="1144"/>
                </a:cubicBezTo>
                <a:cubicBezTo>
                  <a:pt x="3031" y="1149"/>
                  <a:pt x="3032" y="1152"/>
                  <a:pt x="3039" y="1151"/>
                </a:cubicBezTo>
                <a:cubicBezTo>
                  <a:pt x="3045" y="1151"/>
                  <a:pt x="3045" y="1156"/>
                  <a:pt x="3051" y="1158"/>
                </a:cubicBezTo>
                <a:cubicBezTo>
                  <a:pt x="3056" y="1159"/>
                  <a:pt x="3054" y="1165"/>
                  <a:pt x="3054" y="1168"/>
                </a:cubicBezTo>
                <a:cubicBezTo>
                  <a:pt x="3055" y="1171"/>
                  <a:pt x="3059" y="1169"/>
                  <a:pt x="3061" y="1169"/>
                </a:cubicBezTo>
                <a:cubicBezTo>
                  <a:pt x="3064" y="1169"/>
                  <a:pt x="3060" y="1173"/>
                  <a:pt x="3062" y="1175"/>
                </a:cubicBezTo>
                <a:cubicBezTo>
                  <a:pt x="3064" y="1178"/>
                  <a:pt x="3070" y="1173"/>
                  <a:pt x="3071" y="1176"/>
                </a:cubicBezTo>
                <a:cubicBezTo>
                  <a:pt x="3072" y="1179"/>
                  <a:pt x="3074" y="1180"/>
                  <a:pt x="3077" y="1182"/>
                </a:cubicBezTo>
                <a:cubicBezTo>
                  <a:pt x="3080" y="1183"/>
                  <a:pt x="3074" y="1186"/>
                  <a:pt x="3074" y="1191"/>
                </a:cubicBezTo>
                <a:cubicBezTo>
                  <a:pt x="3074" y="1197"/>
                  <a:pt x="3078" y="1198"/>
                  <a:pt x="3079" y="1196"/>
                </a:cubicBezTo>
                <a:cubicBezTo>
                  <a:pt x="3081" y="1194"/>
                  <a:pt x="3087" y="1189"/>
                  <a:pt x="3090" y="1188"/>
                </a:cubicBezTo>
                <a:cubicBezTo>
                  <a:pt x="3092" y="1187"/>
                  <a:pt x="3090" y="1184"/>
                  <a:pt x="3092" y="1184"/>
                </a:cubicBezTo>
                <a:cubicBezTo>
                  <a:pt x="3095" y="1184"/>
                  <a:pt x="3094" y="1180"/>
                  <a:pt x="3095" y="1178"/>
                </a:cubicBezTo>
                <a:cubicBezTo>
                  <a:pt x="3096" y="1176"/>
                  <a:pt x="3098" y="1176"/>
                  <a:pt x="3102" y="1177"/>
                </a:cubicBezTo>
                <a:cubicBezTo>
                  <a:pt x="3106" y="1177"/>
                  <a:pt x="3112" y="1173"/>
                  <a:pt x="3118" y="1169"/>
                </a:cubicBezTo>
                <a:cubicBezTo>
                  <a:pt x="3123" y="1166"/>
                  <a:pt x="3124" y="1165"/>
                  <a:pt x="3126" y="1154"/>
                </a:cubicBezTo>
                <a:cubicBezTo>
                  <a:pt x="3129" y="1144"/>
                  <a:pt x="3124" y="1131"/>
                  <a:pt x="3124" y="1128"/>
                </a:cubicBezTo>
                <a:cubicBezTo>
                  <a:pt x="3124" y="1125"/>
                  <a:pt x="3116" y="1110"/>
                  <a:pt x="3113" y="1110"/>
                </a:cubicBezTo>
                <a:cubicBezTo>
                  <a:pt x="3110" y="1111"/>
                  <a:pt x="3097" y="1097"/>
                  <a:pt x="3095" y="1095"/>
                </a:cubicBezTo>
                <a:cubicBezTo>
                  <a:pt x="3093" y="1093"/>
                  <a:pt x="3093" y="1089"/>
                  <a:pt x="3090" y="1086"/>
                </a:cubicBezTo>
                <a:cubicBezTo>
                  <a:pt x="3087" y="1084"/>
                  <a:pt x="3086" y="1076"/>
                  <a:pt x="3087" y="1071"/>
                </a:cubicBezTo>
                <a:cubicBezTo>
                  <a:pt x="3088" y="1066"/>
                  <a:pt x="3095" y="1065"/>
                  <a:pt x="3095" y="1061"/>
                </a:cubicBezTo>
                <a:cubicBezTo>
                  <a:pt x="3095" y="1058"/>
                  <a:pt x="3096" y="1055"/>
                  <a:pt x="3099" y="1055"/>
                </a:cubicBezTo>
                <a:cubicBezTo>
                  <a:pt x="3103" y="1054"/>
                  <a:pt x="3107" y="1051"/>
                  <a:pt x="3108" y="1049"/>
                </a:cubicBezTo>
                <a:cubicBezTo>
                  <a:pt x="3110" y="1046"/>
                  <a:pt x="3115" y="1049"/>
                  <a:pt x="3116" y="1046"/>
                </a:cubicBezTo>
                <a:cubicBezTo>
                  <a:pt x="3117" y="1043"/>
                  <a:pt x="3121" y="1044"/>
                  <a:pt x="3122" y="1046"/>
                </a:cubicBezTo>
                <a:cubicBezTo>
                  <a:pt x="3124" y="1049"/>
                  <a:pt x="3125" y="1049"/>
                  <a:pt x="3129" y="1046"/>
                </a:cubicBezTo>
                <a:cubicBezTo>
                  <a:pt x="3132" y="1043"/>
                  <a:pt x="3134" y="1049"/>
                  <a:pt x="3132" y="1051"/>
                </a:cubicBezTo>
                <a:cubicBezTo>
                  <a:pt x="3130" y="1053"/>
                  <a:pt x="3131" y="1058"/>
                  <a:pt x="3134" y="1061"/>
                </a:cubicBezTo>
                <a:cubicBezTo>
                  <a:pt x="3137" y="1064"/>
                  <a:pt x="3138" y="1059"/>
                  <a:pt x="3137" y="1056"/>
                </a:cubicBezTo>
                <a:cubicBezTo>
                  <a:pt x="3137" y="1053"/>
                  <a:pt x="3143" y="1050"/>
                  <a:pt x="3153" y="1047"/>
                </a:cubicBezTo>
                <a:cubicBezTo>
                  <a:pt x="3164" y="1043"/>
                  <a:pt x="3175" y="1035"/>
                  <a:pt x="3175" y="1034"/>
                </a:cubicBezTo>
                <a:cubicBezTo>
                  <a:pt x="3175" y="1032"/>
                  <a:pt x="3183" y="1037"/>
                  <a:pt x="3186" y="1034"/>
                </a:cubicBezTo>
                <a:cubicBezTo>
                  <a:pt x="3190" y="1031"/>
                  <a:pt x="3202" y="1031"/>
                  <a:pt x="3206" y="1031"/>
                </a:cubicBezTo>
                <a:cubicBezTo>
                  <a:pt x="3209" y="1031"/>
                  <a:pt x="3209" y="1028"/>
                  <a:pt x="3212" y="1025"/>
                </a:cubicBezTo>
                <a:cubicBezTo>
                  <a:pt x="3216" y="1022"/>
                  <a:pt x="3215" y="1021"/>
                  <a:pt x="3219" y="1020"/>
                </a:cubicBezTo>
                <a:cubicBezTo>
                  <a:pt x="3223" y="1019"/>
                  <a:pt x="3225" y="1015"/>
                  <a:pt x="3225" y="1013"/>
                </a:cubicBezTo>
                <a:cubicBezTo>
                  <a:pt x="3225" y="1011"/>
                  <a:pt x="3233" y="1010"/>
                  <a:pt x="3233" y="1008"/>
                </a:cubicBezTo>
                <a:cubicBezTo>
                  <a:pt x="3233" y="1006"/>
                  <a:pt x="3239" y="1005"/>
                  <a:pt x="3239" y="1003"/>
                </a:cubicBezTo>
                <a:cubicBezTo>
                  <a:pt x="3239" y="1000"/>
                  <a:pt x="3242" y="1000"/>
                  <a:pt x="3244" y="998"/>
                </a:cubicBezTo>
                <a:cubicBezTo>
                  <a:pt x="3245" y="996"/>
                  <a:pt x="3242" y="991"/>
                  <a:pt x="3245" y="990"/>
                </a:cubicBezTo>
                <a:cubicBezTo>
                  <a:pt x="3248" y="989"/>
                  <a:pt x="3244" y="986"/>
                  <a:pt x="3244" y="984"/>
                </a:cubicBezTo>
                <a:cubicBezTo>
                  <a:pt x="3243" y="983"/>
                  <a:pt x="3249" y="982"/>
                  <a:pt x="3251" y="981"/>
                </a:cubicBezTo>
                <a:cubicBezTo>
                  <a:pt x="3254" y="979"/>
                  <a:pt x="3256" y="976"/>
                  <a:pt x="3257" y="973"/>
                </a:cubicBezTo>
                <a:cubicBezTo>
                  <a:pt x="3257" y="970"/>
                  <a:pt x="3262" y="967"/>
                  <a:pt x="3264" y="966"/>
                </a:cubicBezTo>
                <a:cubicBezTo>
                  <a:pt x="3266" y="965"/>
                  <a:pt x="3267" y="961"/>
                  <a:pt x="3266" y="957"/>
                </a:cubicBezTo>
                <a:cubicBezTo>
                  <a:pt x="3266" y="953"/>
                  <a:pt x="3270" y="954"/>
                  <a:pt x="3268" y="952"/>
                </a:cubicBezTo>
                <a:cubicBezTo>
                  <a:pt x="3266" y="951"/>
                  <a:pt x="3269" y="947"/>
                  <a:pt x="3273" y="946"/>
                </a:cubicBezTo>
                <a:cubicBezTo>
                  <a:pt x="3277" y="944"/>
                  <a:pt x="3270" y="943"/>
                  <a:pt x="3268" y="944"/>
                </a:cubicBezTo>
                <a:cubicBezTo>
                  <a:pt x="3266" y="946"/>
                  <a:pt x="3264" y="939"/>
                  <a:pt x="3262" y="942"/>
                </a:cubicBezTo>
                <a:cubicBezTo>
                  <a:pt x="3260" y="944"/>
                  <a:pt x="3254" y="940"/>
                  <a:pt x="3258" y="940"/>
                </a:cubicBezTo>
                <a:cubicBezTo>
                  <a:pt x="3261" y="939"/>
                  <a:pt x="3267" y="935"/>
                  <a:pt x="3270" y="934"/>
                </a:cubicBezTo>
                <a:cubicBezTo>
                  <a:pt x="3272" y="933"/>
                  <a:pt x="3266" y="927"/>
                  <a:pt x="3263" y="928"/>
                </a:cubicBezTo>
                <a:cubicBezTo>
                  <a:pt x="3260" y="928"/>
                  <a:pt x="3256" y="920"/>
                  <a:pt x="3253" y="920"/>
                </a:cubicBezTo>
                <a:cubicBezTo>
                  <a:pt x="3249" y="920"/>
                  <a:pt x="3255" y="918"/>
                  <a:pt x="3259" y="920"/>
                </a:cubicBezTo>
                <a:cubicBezTo>
                  <a:pt x="3263" y="922"/>
                  <a:pt x="3267" y="924"/>
                  <a:pt x="3269" y="922"/>
                </a:cubicBezTo>
                <a:cubicBezTo>
                  <a:pt x="3271" y="920"/>
                  <a:pt x="3263" y="914"/>
                  <a:pt x="3260" y="911"/>
                </a:cubicBezTo>
                <a:cubicBezTo>
                  <a:pt x="3257" y="909"/>
                  <a:pt x="3259" y="906"/>
                  <a:pt x="3258" y="904"/>
                </a:cubicBezTo>
                <a:cubicBezTo>
                  <a:pt x="3256" y="903"/>
                  <a:pt x="3252" y="895"/>
                  <a:pt x="3250" y="891"/>
                </a:cubicBezTo>
                <a:cubicBezTo>
                  <a:pt x="3249" y="887"/>
                  <a:pt x="3242" y="886"/>
                  <a:pt x="3240" y="884"/>
                </a:cubicBezTo>
                <a:cubicBezTo>
                  <a:pt x="3239" y="881"/>
                  <a:pt x="3241" y="875"/>
                  <a:pt x="3246" y="873"/>
                </a:cubicBezTo>
                <a:cubicBezTo>
                  <a:pt x="3251" y="871"/>
                  <a:pt x="3249" y="867"/>
                  <a:pt x="3251" y="867"/>
                </a:cubicBezTo>
                <a:cubicBezTo>
                  <a:pt x="3253" y="868"/>
                  <a:pt x="3255" y="867"/>
                  <a:pt x="3257" y="863"/>
                </a:cubicBezTo>
                <a:cubicBezTo>
                  <a:pt x="3259" y="859"/>
                  <a:pt x="3262" y="861"/>
                  <a:pt x="3264" y="859"/>
                </a:cubicBezTo>
                <a:cubicBezTo>
                  <a:pt x="3266" y="857"/>
                  <a:pt x="3274" y="858"/>
                  <a:pt x="3277" y="856"/>
                </a:cubicBezTo>
                <a:cubicBezTo>
                  <a:pt x="3280" y="854"/>
                  <a:pt x="3274" y="847"/>
                  <a:pt x="3270" y="848"/>
                </a:cubicBezTo>
                <a:cubicBezTo>
                  <a:pt x="3267" y="849"/>
                  <a:pt x="3262" y="848"/>
                  <a:pt x="3259" y="844"/>
                </a:cubicBezTo>
                <a:cubicBezTo>
                  <a:pt x="3257" y="840"/>
                  <a:pt x="3250" y="851"/>
                  <a:pt x="3244" y="854"/>
                </a:cubicBezTo>
                <a:cubicBezTo>
                  <a:pt x="3239" y="856"/>
                  <a:pt x="3236" y="849"/>
                  <a:pt x="3237" y="845"/>
                </a:cubicBezTo>
                <a:cubicBezTo>
                  <a:pt x="3239" y="840"/>
                  <a:pt x="3233" y="840"/>
                  <a:pt x="3226" y="841"/>
                </a:cubicBezTo>
                <a:cubicBezTo>
                  <a:pt x="3218" y="841"/>
                  <a:pt x="3221" y="827"/>
                  <a:pt x="3226" y="827"/>
                </a:cubicBezTo>
                <a:cubicBezTo>
                  <a:pt x="3230" y="826"/>
                  <a:pt x="3237" y="831"/>
                  <a:pt x="3240" y="823"/>
                </a:cubicBezTo>
                <a:cubicBezTo>
                  <a:pt x="3242" y="814"/>
                  <a:pt x="3246" y="821"/>
                  <a:pt x="3253" y="813"/>
                </a:cubicBezTo>
                <a:cubicBezTo>
                  <a:pt x="3259" y="806"/>
                  <a:pt x="3266" y="802"/>
                  <a:pt x="3272" y="806"/>
                </a:cubicBezTo>
                <a:cubicBezTo>
                  <a:pt x="3277" y="810"/>
                  <a:pt x="3266" y="817"/>
                  <a:pt x="3264" y="821"/>
                </a:cubicBezTo>
                <a:cubicBezTo>
                  <a:pt x="3262" y="825"/>
                  <a:pt x="3266" y="827"/>
                  <a:pt x="3263" y="830"/>
                </a:cubicBezTo>
                <a:cubicBezTo>
                  <a:pt x="3259" y="833"/>
                  <a:pt x="3264" y="834"/>
                  <a:pt x="3270" y="830"/>
                </a:cubicBezTo>
                <a:cubicBezTo>
                  <a:pt x="3277" y="826"/>
                  <a:pt x="3285" y="821"/>
                  <a:pt x="3291" y="818"/>
                </a:cubicBezTo>
                <a:cubicBezTo>
                  <a:pt x="3298" y="816"/>
                  <a:pt x="3306" y="820"/>
                  <a:pt x="3310" y="824"/>
                </a:cubicBezTo>
                <a:cubicBezTo>
                  <a:pt x="3313" y="828"/>
                  <a:pt x="3306" y="832"/>
                  <a:pt x="3303" y="836"/>
                </a:cubicBezTo>
                <a:cubicBezTo>
                  <a:pt x="3300" y="840"/>
                  <a:pt x="3305" y="840"/>
                  <a:pt x="3305" y="843"/>
                </a:cubicBezTo>
                <a:cubicBezTo>
                  <a:pt x="3305" y="846"/>
                  <a:pt x="3309" y="848"/>
                  <a:pt x="3311" y="846"/>
                </a:cubicBezTo>
                <a:cubicBezTo>
                  <a:pt x="3312" y="843"/>
                  <a:pt x="3315" y="844"/>
                  <a:pt x="3319" y="844"/>
                </a:cubicBezTo>
                <a:cubicBezTo>
                  <a:pt x="3324" y="844"/>
                  <a:pt x="3322" y="851"/>
                  <a:pt x="3325" y="851"/>
                </a:cubicBezTo>
                <a:cubicBezTo>
                  <a:pt x="3329" y="852"/>
                  <a:pt x="3329" y="857"/>
                  <a:pt x="3325" y="856"/>
                </a:cubicBezTo>
                <a:cubicBezTo>
                  <a:pt x="3321" y="855"/>
                  <a:pt x="3321" y="861"/>
                  <a:pt x="3324" y="867"/>
                </a:cubicBezTo>
                <a:cubicBezTo>
                  <a:pt x="3328" y="872"/>
                  <a:pt x="3318" y="878"/>
                  <a:pt x="3321" y="880"/>
                </a:cubicBezTo>
                <a:cubicBezTo>
                  <a:pt x="3323" y="883"/>
                  <a:pt x="3321" y="886"/>
                  <a:pt x="3322" y="888"/>
                </a:cubicBezTo>
                <a:cubicBezTo>
                  <a:pt x="3323" y="889"/>
                  <a:pt x="3338" y="887"/>
                  <a:pt x="3344" y="881"/>
                </a:cubicBezTo>
                <a:cubicBezTo>
                  <a:pt x="3350" y="874"/>
                  <a:pt x="3352" y="875"/>
                  <a:pt x="3355" y="876"/>
                </a:cubicBezTo>
                <a:cubicBezTo>
                  <a:pt x="3358" y="877"/>
                  <a:pt x="3361" y="874"/>
                  <a:pt x="3359" y="871"/>
                </a:cubicBezTo>
                <a:cubicBezTo>
                  <a:pt x="3358" y="869"/>
                  <a:pt x="3356" y="863"/>
                  <a:pt x="3356" y="855"/>
                </a:cubicBezTo>
                <a:cubicBezTo>
                  <a:pt x="3357" y="847"/>
                  <a:pt x="3339" y="829"/>
                  <a:pt x="3335" y="827"/>
                </a:cubicBezTo>
                <a:cubicBezTo>
                  <a:pt x="3331" y="824"/>
                  <a:pt x="3333" y="818"/>
                  <a:pt x="3338" y="817"/>
                </a:cubicBezTo>
                <a:cubicBezTo>
                  <a:pt x="3343" y="815"/>
                  <a:pt x="3354" y="807"/>
                  <a:pt x="3358" y="805"/>
                </a:cubicBezTo>
                <a:cubicBezTo>
                  <a:pt x="3361" y="803"/>
                  <a:pt x="3359" y="796"/>
                  <a:pt x="3362" y="791"/>
                </a:cubicBezTo>
                <a:cubicBezTo>
                  <a:pt x="3364" y="786"/>
                  <a:pt x="3382" y="772"/>
                  <a:pt x="3386" y="772"/>
                </a:cubicBezTo>
                <a:cubicBezTo>
                  <a:pt x="3390" y="772"/>
                  <a:pt x="3395" y="779"/>
                  <a:pt x="3399" y="779"/>
                </a:cubicBezTo>
                <a:cubicBezTo>
                  <a:pt x="3404" y="779"/>
                  <a:pt x="3425" y="765"/>
                  <a:pt x="3425" y="763"/>
                </a:cubicBezTo>
                <a:cubicBezTo>
                  <a:pt x="3425" y="760"/>
                  <a:pt x="3438" y="748"/>
                  <a:pt x="3444" y="742"/>
                </a:cubicBezTo>
                <a:cubicBezTo>
                  <a:pt x="3449" y="736"/>
                  <a:pt x="3457" y="727"/>
                  <a:pt x="3460" y="720"/>
                </a:cubicBezTo>
                <a:cubicBezTo>
                  <a:pt x="3462" y="716"/>
                  <a:pt x="3470" y="707"/>
                  <a:pt x="3472" y="704"/>
                </a:cubicBezTo>
                <a:cubicBezTo>
                  <a:pt x="3474" y="701"/>
                  <a:pt x="3475" y="700"/>
                  <a:pt x="3479" y="693"/>
                </a:cubicBezTo>
                <a:cubicBezTo>
                  <a:pt x="3483" y="685"/>
                  <a:pt x="3483" y="664"/>
                  <a:pt x="3484" y="663"/>
                </a:cubicBezTo>
                <a:cubicBezTo>
                  <a:pt x="3485" y="662"/>
                  <a:pt x="3484" y="658"/>
                  <a:pt x="3486" y="656"/>
                </a:cubicBezTo>
                <a:cubicBezTo>
                  <a:pt x="3488" y="654"/>
                  <a:pt x="3487" y="651"/>
                  <a:pt x="3490" y="648"/>
                </a:cubicBezTo>
                <a:cubicBezTo>
                  <a:pt x="3494" y="645"/>
                  <a:pt x="3493" y="643"/>
                  <a:pt x="3492" y="640"/>
                </a:cubicBezTo>
                <a:cubicBezTo>
                  <a:pt x="3491" y="638"/>
                  <a:pt x="3492" y="633"/>
                  <a:pt x="3491" y="632"/>
                </a:cubicBezTo>
                <a:cubicBezTo>
                  <a:pt x="3491" y="630"/>
                  <a:pt x="3491" y="630"/>
                  <a:pt x="3493" y="629"/>
                </a:cubicBezTo>
                <a:cubicBezTo>
                  <a:pt x="3495" y="627"/>
                  <a:pt x="3491" y="624"/>
                  <a:pt x="3489" y="623"/>
                </a:cubicBezTo>
                <a:cubicBezTo>
                  <a:pt x="3486" y="622"/>
                  <a:pt x="3482" y="621"/>
                  <a:pt x="3482" y="617"/>
                </a:cubicBezTo>
                <a:cubicBezTo>
                  <a:pt x="3481" y="614"/>
                  <a:pt x="3477" y="610"/>
                  <a:pt x="3473" y="611"/>
                </a:cubicBezTo>
                <a:cubicBezTo>
                  <a:pt x="3469" y="611"/>
                  <a:pt x="3462" y="609"/>
                  <a:pt x="3463" y="611"/>
                </a:cubicBezTo>
                <a:cubicBezTo>
                  <a:pt x="3464" y="613"/>
                  <a:pt x="3463" y="615"/>
                  <a:pt x="3461" y="615"/>
                </a:cubicBezTo>
                <a:cubicBezTo>
                  <a:pt x="3459" y="614"/>
                  <a:pt x="3458" y="616"/>
                  <a:pt x="3456" y="619"/>
                </a:cubicBezTo>
                <a:cubicBezTo>
                  <a:pt x="3454" y="623"/>
                  <a:pt x="3446" y="623"/>
                  <a:pt x="3450" y="620"/>
                </a:cubicBezTo>
                <a:cubicBezTo>
                  <a:pt x="3453" y="617"/>
                  <a:pt x="3449" y="616"/>
                  <a:pt x="3449" y="613"/>
                </a:cubicBezTo>
                <a:cubicBezTo>
                  <a:pt x="3450" y="610"/>
                  <a:pt x="3453" y="606"/>
                  <a:pt x="3449" y="609"/>
                </a:cubicBezTo>
                <a:cubicBezTo>
                  <a:pt x="3445" y="611"/>
                  <a:pt x="3445" y="616"/>
                  <a:pt x="3442" y="617"/>
                </a:cubicBezTo>
                <a:cubicBezTo>
                  <a:pt x="3439" y="617"/>
                  <a:pt x="3440" y="608"/>
                  <a:pt x="3441" y="605"/>
                </a:cubicBezTo>
                <a:cubicBezTo>
                  <a:pt x="3442" y="603"/>
                  <a:pt x="3435" y="605"/>
                  <a:pt x="3428" y="605"/>
                </a:cubicBezTo>
                <a:cubicBezTo>
                  <a:pt x="3421" y="604"/>
                  <a:pt x="3423" y="599"/>
                  <a:pt x="3428" y="596"/>
                </a:cubicBezTo>
                <a:cubicBezTo>
                  <a:pt x="3434" y="593"/>
                  <a:pt x="3433" y="591"/>
                  <a:pt x="3436" y="589"/>
                </a:cubicBezTo>
                <a:cubicBezTo>
                  <a:pt x="3439" y="588"/>
                  <a:pt x="3446" y="583"/>
                  <a:pt x="3450" y="581"/>
                </a:cubicBezTo>
                <a:cubicBezTo>
                  <a:pt x="3455" y="578"/>
                  <a:pt x="3456" y="576"/>
                  <a:pt x="3457" y="573"/>
                </a:cubicBezTo>
                <a:cubicBezTo>
                  <a:pt x="3458" y="570"/>
                  <a:pt x="3466" y="566"/>
                  <a:pt x="3473" y="561"/>
                </a:cubicBezTo>
                <a:cubicBezTo>
                  <a:pt x="3480" y="555"/>
                  <a:pt x="3483" y="551"/>
                  <a:pt x="3485" y="548"/>
                </a:cubicBezTo>
                <a:cubicBezTo>
                  <a:pt x="3487" y="544"/>
                  <a:pt x="3497" y="540"/>
                  <a:pt x="3498" y="537"/>
                </a:cubicBezTo>
                <a:cubicBezTo>
                  <a:pt x="3498" y="535"/>
                  <a:pt x="3510" y="528"/>
                  <a:pt x="3519" y="526"/>
                </a:cubicBezTo>
                <a:cubicBezTo>
                  <a:pt x="3527" y="525"/>
                  <a:pt x="3541" y="527"/>
                  <a:pt x="3543" y="529"/>
                </a:cubicBezTo>
                <a:cubicBezTo>
                  <a:pt x="3546" y="532"/>
                  <a:pt x="3548" y="531"/>
                  <a:pt x="3549" y="529"/>
                </a:cubicBezTo>
                <a:cubicBezTo>
                  <a:pt x="3551" y="528"/>
                  <a:pt x="3554" y="528"/>
                  <a:pt x="3560" y="529"/>
                </a:cubicBezTo>
                <a:cubicBezTo>
                  <a:pt x="3565" y="530"/>
                  <a:pt x="3567" y="526"/>
                  <a:pt x="3570" y="528"/>
                </a:cubicBezTo>
                <a:cubicBezTo>
                  <a:pt x="3574" y="529"/>
                  <a:pt x="3577" y="529"/>
                  <a:pt x="3580" y="525"/>
                </a:cubicBezTo>
                <a:cubicBezTo>
                  <a:pt x="3582" y="520"/>
                  <a:pt x="3593" y="521"/>
                  <a:pt x="3596" y="523"/>
                </a:cubicBezTo>
                <a:cubicBezTo>
                  <a:pt x="3598" y="525"/>
                  <a:pt x="3600" y="527"/>
                  <a:pt x="3604" y="525"/>
                </a:cubicBezTo>
                <a:cubicBezTo>
                  <a:pt x="3608" y="522"/>
                  <a:pt x="3608" y="528"/>
                  <a:pt x="3612" y="529"/>
                </a:cubicBezTo>
                <a:cubicBezTo>
                  <a:pt x="3616" y="529"/>
                  <a:pt x="3613" y="533"/>
                  <a:pt x="3610" y="532"/>
                </a:cubicBezTo>
                <a:cubicBezTo>
                  <a:pt x="3607" y="532"/>
                  <a:pt x="3602" y="534"/>
                  <a:pt x="3606" y="536"/>
                </a:cubicBezTo>
                <a:cubicBezTo>
                  <a:pt x="3610" y="538"/>
                  <a:pt x="3615" y="534"/>
                  <a:pt x="3618" y="534"/>
                </a:cubicBezTo>
                <a:cubicBezTo>
                  <a:pt x="3621" y="535"/>
                  <a:pt x="3625" y="535"/>
                  <a:pt x="3629" y="532"/>
                </a:cubicBezTo>
                <a:cubicBezTo>
                  <a:pt x="3634" y="530"/>
                  <a:pt x="3635" y="535"/>
                  <a:pt x="3637" y="532"/>
                </a:cubicBezTo>
                <a:cubicBezTo>
                  <a:pt x="3640" y="530"/>
                  <a:pt x="3646" y="529"/>
                  <a:pt x="3649" y="529"/>
                </a:cubicBezTo>
                <a:cubicBezTo>
                  <a:pt x="3652" y="530"/>
                  <a:pt x="3650" y="526"/>
                  <a:pt x="3645" y="526"/>
                </a:cubicBezTo>
                <a:cubicBezTo>
                  <a:pt x="3640" y="526"/>
                  <a:pt x="3640" y="523"/>
                  <a:pt x="3644" y="516"/>
                </a:cubicBezTo>
                <a:cubicBezTo>
                  <a:pt x="3648" y="510"/>
                  <a:pt x="3655" y="506"/>
                  <a:pt x="3660" y="502"/>
                </a:cubicBezTo>
                <a:cubicBezTo>
                  <a:pt x="3665" y="498"/>
                  <a:pt x="3669" y="500"/>
                  <a:pt x="3669" y="497"/>
                </a:cubicBezTo>
                <a:cubicBezTo>
                  <a:pt x="3669" y="494"/>
                  <a:pt x="3671" y="487"/>
                  <a:pt x="3675" y="487"/>
                </a:cubicBezTo>
                <a:cubicBezTo>
                  <a:pt x="3678" y="486"/>
                  <a:pt x="3687" y="488"/>
                  <a:pt x="3693" y="485"/>
                </a:cubicBezTo>
                <a:cubicBezTo>
                  <a:pt x="3699" y="482"/>
                  <a:pt x="3698" y="487"/>
                  <a:pt x="3701" y="488"/>
                </a:cubicBezTo>
                <a:cubicBezTo>
                  <a:pt x="3703" y="489"/>
                  <a:pt x="3706" y="483"/>
                  <a:pt x="3709" y="485"/>
                </a:cubicBezTo>
                <a:cubicBezTo>
                  <a:pt x="3711" y="487"/>
                  <a:pt x="3705" y="491"/>
                  <a:pt x="3703" y="495"/>
                </a:cubicBezTo>
                <a:cubicBezTo>
                  <a:pt x="3702" y="500"/>
                  <a:pt x="3707" y="498"/>
                  <a:pt x="3710" y="500"/>
                </a:cubicBezTo>
                <a:cubicBezTo>
                  <a:pt x="3712" y="501"/>
                  <a:pt x="3706" y="503"/>
                  <a:pt x="3707" y="504"/>
                </a:cubicBezTo>
                <a:cubicBezTo>
                  <a:pt x="3707" y="506"/>
                  <a:pt x="3713" y="506"/>
                  <a:pt x="3720" y="498"/>
                </a:cubicBezTo>
                <a:cubicBezTo>
                  <a:pt x="3728" y="491"/>
                  <a:pt x="3734" y="489"/>
                  <a:pt x="3739" y="490"/>
                </a:cubicBezTo>
                <a:cubicBezTo>
                  <a:pt x="3744" y="490"/>
                  <a:pt x="3741" y="485"/>
                  <a:pt x="3741" y="479"/>
                </a:cubicBezTo>
                <a:cubicBezTo>
                  <a:pt x="3742" y="472"/>
                  <a:pt x="3756" y="470"/>
                  <a:pt x="3761" y="472"/>
                </a:cubicBezTo>
                <a:cubicBezTo>
                  <a:pt x="3765" y="474"/>
                  <a:pt x="3765" y="476"/>
                  <a:pt x="3760" y="474"/>
                </a:cubicBezTo>
                <a:cubicBezTo>
                  <a:pt x="3756" y="473"/>
                  <a:pt x="3752" y="477"/>
                  <a:pt x="3752" y="483"/>
                </a:cubicBezTo>
                <a:cubicBezTo>
                  <a:pt x="3752" y="489"/>
                  <a:pt x="3748" y="490"/>
                  <a:pt x="3750" y="493"/>
                </a:cubicBezTo>
                <a:cubicBezTo>
                  <a:pt x="3752" y="495"/>
                  <a:pt x="3747" y="495"/>
                  <a:pt x="3747" y="498"/>
                </a:cubicBezTo>
                <a:cubicBezTo>
                  <a:pt x="3747" y="500"/>
                  <a:pt x="3747" y="502"/>
                  <a:pt x="3743" y="503"/>
                </a:cubicBezTo>
                <a:cubicBezTo>
                  <a:pt x="3740" y="504"/>
                  <a:pt x="3729" y="505"/>
                  <a:pt x="3729" y="509"/>
                </a:cubicBezTo>
                <a:cubicBezTo>
                  <a:pt x="3728" y="514"/>
                  <a:pt x="3722" y="514"/>
                  <a:pt x="3719" y="519"/>
                </a:cubicBezTo>
                <a:cubicBezTo>
                  <a:pt x="3717" y="525"/>
                  <a:pt x="3706" y="528"/>
                  <a:pt x="3699" y="539"/>
                </a:cubicBezTo>
                <a:cubicBezTo>
                  <a:pt x="3691" y="549"/>
                  <a:pt x="3680" y="549"/>
                  <a:pt x="3680" y="551"/>
                </a:cubicBezTo>
                <a:cubicBezTo>
                  <a:pt x="3680" y="553"/>
                  <a:pt x="3672" y="553"/>
                  <a:pt x="3670" y="553"/>
                </a:cubicBezTo>
                <a:cubicBezTo>
                  <a:pt x="3667" y="554"/>
                  <a:pt x="3672" y="560"/>
                  <a:pt x="3666" y="567"/>
                </a:cubicBezTo>
                <a:cubicBezTo>
                  <a:pt x="3659" y="574"/>
                  <a:pt x="3655" y="583"/>
                  <a:pt x="3655" y="593"/>
                </a:cubicBezTo>
                <a:cubicBezTo>
                  <a:pt x="3656" y="602"/>
                  <a:pt x="3659" y="630"/>
                  <a:pt x="3662" y="635"/>
                </a:cubicBezTo>
                <a:cubicBezTo>
                  <a:pt x="3664" y="639"/>
                  <a:pt x="3663" y="651"/>
                  <a:pt x="3665" y="654"/>
                </a:cubicBezTo>
                <a:cubicBezTo>
                  <a:pt x="3667" y="656"/>
                  <a:pt x="3667" y="660"/>
                  <a:pt x="3668" y="662"/>
                </a:cubicBezTo>
                <a:cubicBezTo>
                  <a:pt x="3670" y="663"/>
                  <a:pt x="3676" y="655"/>
                  <a:pt x="3680" y="652"/>
                </a:cubicBezTo>
                <a:cubicBezTo>
                  <a:pt x="3684" y="648"/>
                  <a:pt x="3683" y="647"/>
                  <a:pt x="3686" y="645"/>
                </a:cubicBezTo>
                <a:cubicBezTo>
                  <a:pt x="3688" y="643"/>
                  <a:pt x="3687" y="636"/>
                  <a:pt x="3688" y="634"/>
                </a:cubicBezTo>
                <a:cubicBezTo>
                  <a:pt x="3689" y="632"/>
                  <a:pt x="3694" y="631"/>
                  <a:pt x="3696" y="629"/>
                </a:cubicBezTo>
                <a:cubicBezTo>
                  <a:pt x="3697" y="626"/>
                  <a:pt x="3702" y="628"/>
                  <a:pt x="3704" y="627"/>
                </a:cubicBezTo>
                <a:cubicBezTo>
                  <a:pt x="3706" y="626"/>
                  <a:pt x="3704" y="621"/>
                  <a:pt x="3703" y="617"/>
                </a:cubicBezTo>
                <a:cubicBezTo>
                  <a:pt x="3702" y="614"/>
                  <a:pt x="3710" y="610"/>
                  <a:pt x="3714" y="607"/>
                </a:cubicBezTo>
                <a:cubicBezTo>
                  <a:pt x="3718" y="604"/>
                  <a:pt x="3723" y="609"/>
                  <a:pt x="3727" y="605"/>
                </a:cubicBezTo>
                <a:cubicBezTo>
                  <a:pt x="3732" y="601"/>
                  <a:pt x="3727" y="596"/>
                  <a:pt x="3725" y="594"/>
                </a:cubicBezTo>
                <a:cubicBezTo>
                  <a:pt x="3724" y="591"/>
                  <a:pt x="3730" y="581"/>
                  <a:pt x="3733" y="580"/>
                </a:cubicBezTo>
                <a:cubicBezTo>
                  <a:pt x="3737" y="579"/>
                  <a:pt x="3739" y="582"/>
                  <a:pt x="3742" y="579"/>
                </a:cubicBezTo>
                <a:cubicBezTo>
                  <a:pt x="3745" y="576"/>
                  <a:pt x="3739" y="572"/>
                  <a:pt x="3737" y="572"/>
                </a:cubicBezTo>
                <a:cubicBezTo>
                  <a:pt x="3734" y="572"/>
                  <a:pt x="3734" y="563"/>
                  <a:pt x="3739" y="559"/>
                </a:cubicBezTo>
                <a:cubicBezTo>
                  <a:pt x="3745" y="555"/>
                  <a:pt x="3742" y="554"/>
                  <a:pt x="3739" y="553"/>
                </a:cubicBezTo>
                <a:cubicBezTo>
                  <a:pt x="3735" y="552"/>
                  <a:pt x="3734" y="554"/>
                  <a:pt x="3732" y="554"/>
                </a:cubicBezTo>
                <a:cubicBezTo>
                  <a:pt x="3729" y="554"/>
                  <a:pt x="3726" y="548"/>
                  <a:pt x="3730" y="542"/>
                </a:cubicBezTo>
                <a:cubicBezTo>
                  <a:pt x="3735" y="536"/>
                  <a:pt x="3739" y="537"/>
                  <a:pt x="3740" y="532"/>
                </a:cubicBezTo>
                <a:cubicBezTo>
                  <a:pt x="3741" y="527"/>
                  <a:pt x="3747" y="520"/>
                  <a:pt x="3748" y="518"/>
                </a:cubicBezTo>
                <a:cubicBezTo>
                  <a:pt x="3750" y="515"/>
                  <a:pt x="3756" y="518"/>
                  <a:pt x="3758" y="517"/>
                </a:cubicBezTo>
                <a:cubicBezTo>
                  <a:pt x="3760" y="517"/>
                  <a:pt x="3760" y="522"/>
                  <a:pt x="3762" y="519"/>
                </a:cubicBezTo>
                <a:cubicBezTo>
                  <a:pt x="3765" y="517"/>
                  <a:pt x="3770" y="509"/>
                  <a:pt x="3774" y="509"/>
                </a:cubicBezTo>
                <a:cubicBezTo>
                  <a:pt x="3778" y="509"/>
                  <a:pt x="3775" y="515"/>
                  <a:pt x="3776" y="518"/>
                </a:cubicBezTo>
                <a:cubicBezTo>
                  <a:pt x="3777" y="522"/>
                  <a:pt x="3779" y="517"/>
                  <a:pt x="3787" y="512"/>
                </a:cubicBezTo>
                <a:cubicBezTo>
                  <a:pt x="3794" y="507"/>
                  <a:pt x="3810" y="508"/>
                  <a:pt x="3815" y="510"/>
                </a:cubicBezTo>
                <a:cubicBezTo>
                  <a:pt x="3820" y="513"/>
                  <a:pt x="3820" y="518"/>
                  <a:pt x="3823" y="517"/>
                </a:cubicBezTo>
                <a:cubicBezTo>
                  <a:pt x="3827" y="516"/>
                  <a:pt x="3824" y="512"/>
                  <a:pt x="3828" y="511"/>
                </a:cubicBezTo>
                <a:cubicBezTo>
                  <a:pt x="3832" y="510"/>
                  <a:pt x="3839" y="505"/>
                  <a:pt x="3844" y="502"/>
                </a:cubicBezTo>
                <a:cubicBezTo>
                  <a:pt x="3849" y="498"/>
                  <a:pt x="3848" y="501"/>
                  <a:pt x="3851" y="497"/>
                </a:cubicBezTo>
                <a:cubicBezTo>
                  <a:pt x="3854" y="494"/>
                  <a:pt x="3856" y="495"/>
                  <a:pt x="3857" y="493"/>
                </a:cubicBezTo>
                <a:cubicBezTo>
                  <a:pt x="3858" y="490"/>
                  <a:pt x="3866" y="487"/>
                  <a:pt x="3876" y="484"/>
                </a:cubicBezTo>
                <a:cubicBezTo>
                  <a:pt x="3887" y="482"/>
                  <a:pt x="3900" y="475"/>
                  <a:pt x="3900" y="473"/>
                </a:cubicBezTo>
                <a:cubicBezTo>
                  <a:pt x="3899" y="471"/>
                  <a:pt x="3904" y="470"/>
                  <a:pt x="3904" y="472"/>
                </a:cubicBezTo>
                <a:cubicBezTo>
                  <a:pt x="3905" y="474"/>
                  <a:pt x="3909" y="473"/>
                  <a:pt x="3914" y="474"/>
                </a:cubicBezTo>
                <a:cubicBezTo>
                  <a:pt x="3920" y="475"/>
                  <a:pt x="3922" y="478"/>
                  <a:pt x="3927" y="473"/>
                </a:cubicBezTo>
                <a:cubicBezTo>
                  <a:pt x="3931" y="469"/>
                  <a:pt x="3926" y="467"/>
                  <a:pt x="3926" y="464"/>
                </a:cubicBezTo>
                <a:cubicBezTo>
                  <a:pt x="3926" y="461"/>
                  <a:pt x="3919" y="457"/>
                  <a:pt x="3920" y="454"/>
                </a:cubicBezTo>
                <a:cubicBezTo>
                  <a:pt x="3921" y="450"/>
                  <a:pt x="3914" y="441"/>
                  <a:pt x="3912" y="443"/>
                </a:cubicBezTo>
                <a:cubicBezTo>
                  <a:pt x="3910" y="445"/>
                  <a:pt x="3905" y="441"/>
                  <a:pt x="3905" y="439"/>
                </a:cubicBezTo>
                <a:cubicBezTo>
                  <a:pt x="3905" y="436"/>
                  <a:pt x="3905" y="433"/>
                  <a:pt x="3902" y="435"/>
                </a:cubicBezTo>
                <a:cubicBezTo>
                  <a:pt x="3899" y="437"/>
                  <a:pt x="3893" y="436"/>
                  <a:pt x="3892" y="433"/>
                </a:cubicBezTo>
                <a:cubicBezTo>
                  <a:pt x="3891" y="430"/>
                  <a:pt x="3899" y="428"/>
                  <a:pt x="3904" y="430"/>
                </a:cubicBezTo>
                <a:cubicBezTo>
                  <a:pt x="3909" y="432"/>
                  <a:pt x="3907" y="434"/>
                  <a:pt x="3910" y="435"/>
                </a:cubicBezTo>
                <a:cubicBezTo>
                  <a:pt x="3912" y="437"/>
                  <a:pt x="3919" y="436"/>
                  <a:pt x="3922" y="434"/>
                </a:cubicBezTo>
                <a:cubicBezTo>
                  <a:pt x="3926" y="433"/>
                  <a:pt x="3936" y="429"/>
                  <a:pt x="3937" y="427"/>
                </a:cubicBezTo>
                <a:cubicBezTo>
                  <a:pt x="3939" y="424"/>
                  <a:pt x="3937" y="422"/>
                  <a:pt x="3941" y="421"/>
                </a:cubicBezTo>
                <a:cubicBezTo>
                  <a:pt x="3944" y="419"/>
                  <a:pt x="3941" y="416"/>
                  <a:pt x="3939" y="414"/>
                </a:cubicBezTo>
                <a:cubicBezTo>
                  <a:pt x="3936" y="413"/>
                  <a:pt x="3936" y="409"/>
                  <a:pt x="3939" y="409"/>
                </a:cubicBezTo>
                <a:cubicBezTo>
                  <a:pt x="3942" y="409"/>
                  <a:pt x="3942" y="405"/>
                  <a:pt x="3944" y="405"/>
                </a:cubicBezTo>
                <a:cubicBezTo>
                  <a:pt x="3946" y="405"/>
                  <a:pt x="3946" y="406"/>
                  <a:pt x="3950" y="405"/>
                </a:cubicBezTo>
                <a:cubicBezTo>
                  <a:pt x="3953" y="403"/>
                  <a:pt x="3950" y="407"/>
                  <a:pt x="3948" y="411"/>
                </a:cubicBezTo>
                <a:cubicBezTo>
                  <a:pt x="3946" y="414"/>
                  <a:pt x="3952" y="416"/>
                  <a:pt x="3952" y="418"/>
                </a:cubicBezTo>
                <a:cubicBezTo>
                  <a:pt x="3953" y="420"/>
                  <a:pt x="3960" y="421"/>
                  <a:pt x="3964" y="419"/>
                </a:cubicBezTo>
                <a:cubicBezTo>
                  <a:pt x="3968" y="416"/>
                  <a:pt x="3981" y="421"/>
                  <a:pt x="3981" y="424"/>
                </a:cubicBezTo>
                <a:cubicBezTo>
                  <a:pt x="3982" y="428"/>
                  <a:pt x="3984" y="431"/>
                  <a:pt x="3989" y="434"/>
                </a:cubicBezTo>
                <a:cubicBezTo>
                  <a:pt x="3995" y="437"/>
                  <a:pt x="4000" y="436"/>
                  <a:pt x="4001" y="438"/>
                </a:cubicBezTo>
                <a:cubicBezTo>
                  <a:pt x="4002" y="441"/>
                  <a:pt x="4004" y="442"/>
                  <a:pt x="4007" y="441"/>
                </a:cubicBezTo>
                <a:cubicBezTo>
                  <a:pt x="4010" y="441"/>
                  <a:pt x="4011" y="444"/>
                  <a:pt x="4013" y="442"/>
                </a:cubicBezTo>
                <a:cubicBezTo>
                  <a:pt x="4016" y="440"/>
                  <a:pt x="4017" y="443"/>
                  <a:pt x="4020" y="441"/>
                </a:cubicBezTo>
                <a:cubicBezTo>
                  <a:pt x="4022" y="438"/>
                  <a:pt x="4013" y="436"/>
                  <a:pt x="4015" y="434"/>
                </a:cubicBezTo>
                <a:cubicBezTo>
                  <a:pt x="4016" y="432"/>
                  <a:pt x="4018" y="436"/>
                  <a:pt x="4020" y="436"/>
                </a:cubicBezTo>
                <a:cubicBezTo>
                  <a:pt x="4023" y="436"/>
                  <a:pt x="4019" y="431"/>
                  <a:pt x="4021" y="430"/>
                </a:cubicBezTo>
                <a:cubicBezTo>
                  <a:pt x="4023" y="430"/>
                  <a:pt x="4022" y="420"/>
                  <a:pt x="4020" y="419"/>
                </a:cubicBezTo>
                <a:cubicBezTo>
                  <a:pt x="4018" y="418"/>
                  <a:pt x="4019" y="415"/>
                  <a:pt x="4023" y="418"/>
                </a:cubicBezTo>
                <a:close/>
                <a:moveTo>
                  <a:pt x="2248" y="1389"/>
                </a:moveTo>
                <a:cubicBezTo>
                  <a:pt x="2243" y="1392"/>
                  <a:pt x="2239" y="1376"/>
                  <a:pt x="2234" y="1373"/>
                </a:cubicBezTo>
                <a:cubicBezTo>
                  <a:pt x="2228" y="1370"/>
                  <a:pt x="2226" y="1332"/>
                  <a:pt x="2229" y="1331"/>
                </a:cubicBezTo>
                <a:cubicBezTo>
                  <a:pt x="2232" y="1330"/>
                  <a:pt x="2234" y="1360"/>
                  <a:pt x="2240" y="1366"/>
                </a:cubicBezTo>
                <a:cubicBezTo>
                  <a:pt x="2245" y="1371"/>
                  <a:pt x="2244" y="1377"/>
                  <a:pt x="2246" y="1380"/>
                </a:cubicBezTo>
                <a:cubicBezTo>
                  <a:pt x="2247" y="1384"/>
                  <a:pt x="2252" y="1388"/>
                  <a:pt x="2248" y="1389"/>
                </a:cubicBezTo>
                <a:close/>
                <a:moveTo>
                  <a:pt x="2296" y="1455"/>
                </a:moveTo>
                <a:cubicBezTo>
                  <a:pt x="2293" y="1459"/>
                  <a:pt x="2285" y="1446"/>
                  <a:pt x="2284" y="1438"/>
                </a:cubicBezTo>
                <a:cubicBezTo>
                  <a:pt x="2283" y="1429"/>
                  <a:pt x="2288" y="1425"/>
                  <a:pt x="2285" y="1418"/>
                </a:cubicBezTo>
                <a:cubicBezTo>
                  <a:pt x="2281" y="1410"/>
                  <a:pt x="2279" y="1402"/>
                  <a:pt x="2284" y="1402"/>
                </a:cubicBezTo>
                <a:cubicBezTo>
                  <a:pt x="2288" y="1402"/>
                  <a:pt x="2294" y="1423"/>
                  <a:pt x="2291" y="1429"/>
                </a:cubicBezTo>
                <a:cubicBezTo>
                  <a:pt x="2289" y="1436"/>
                  <a:pt x="2298" y="1452"/>
                  <a:pt x="2296" y="1455"/>
                </a:cubicBezTo>
                <a:close/>
                <a:moveTo>
                  <a:pt x="2268" y="1291"/>
                </a:moveTo>
                <a:cubicBezTo>
                  <a:pt x="2276" y="1289"/>
                  <a:pt x="2291" y="1293"/>
                  <a:pt x="2290" y="1296"/>
                </a:cubicBezTo>
                <a:cubicBezTo>
                  <a:pt x="2290" y="1299"/>
                  <a:pt x="2282" y="1297"/>
                  <a:pt x="2282" y="1303"/>
                </a:cubicBezTo>
                <a:cubicBezTo>
                  <a:pt x="2282" y="1309"/>
                  <a:pt x="2280" y="1313"/>
                  <a:pt x="2277" y="1315"/>
                </a:cubicBezTo>
                <a:cubicBezTo>
                  <a:pt x="2273" y="1316"/>
                  <a:pt x="2281" y="1321"/>
                  <a:pt x="2277" y="1322"/>
                </a:cubicBezTo>
                <a:cubicBezTo>
                  <a:pt x="2274" y="1323"/>
                  <a:pt x="2265" y="1318"/>
                  <a:pt x="2259" y="1321"/>
                </a:cubicBezTo>
                <a:cubicBezTo>
                  <a:pt x="2252" y="1324"/>
                  <a:pt x="2259" y="1294"/>
                  <a:pt x="2268" y="1291"/>
                </a:cubicBezTo>
                <a:close/>
                <a:moveTo>
                  <a:pt x="2522" y="803"/>
                </a:moveTo>
                <a:cubicBezTo>
                  <a:pt x="2518" y="803"/>
                  <a:pt x="2515" y="807"/>
                  <a:pt x="2511" y="806"/>
                </a:cubicBezTo>
                <a:cubicBezTo>
                  <a:pt x="2507" y="804"/>
                  <a:pt x="2502" y="801"/>
                  <a:pt x="2500" y="806"/>
                </a:cubicBezTo>
                <a:cubicBezTo>
                  <a:pt x="2499" y="810"/>
                  <a:pt x="2497" y="815"/>
                  <a:pt x="2503" y="815"/>
                </a:cubicBezTo>
                <a:cubicBezTo>
                  <a:pt x="2508" y="815"/>
                  <a:pt x="2507" y="818"/>
                  <a:pt x="2503" y="822"/>
                </a:cubicBezTo>
                <a:cubicBezTo>
                  <a:pt x="2500" y="826"/>
                  <a:pt x="2509" y="821"/>
                  <a:pt x="2510" y="825"/>
                </a:cubicBezTo>
                <a:cubicBezTo>
                  <a:pt x="2510" y="828"/>
                  <a:pt x="2513" y="828"/>
                  <a:pt x="2512" y="834"/>
                </a:cubicBezTo>
                <a:cubicBezTo>
                  <a:pt x="2511" y="839"/>
                  <a:pt x="2513" y="853"/>
                  <a:pt x="2512" y="855"/>
                </a:cubicBezTo>
                <a:cubicBezTo>
                  <a:pt x="2510" y="857"/>
                  <a:pt x="2497" y="860"/>
                  <a:pt x="2487" y="860"/>
                </a:cubicBezTo>
                <a:cubicBezTo>
                  <a:pt x="2478" y="860"/>
                  <a:pt x="2477" y="848"/>
                  <a:pt x="2467" y="848"/>
                </a:cubicBezTo>
                <a:cubicBezTo>
                  <a:pt x="2456" y="848"/>
                  <a:pt x="2449" y="835"/>
                  <a:pt x="2455" y="828"/>
                </a:cubicBezTo>
                <a:cubicBezTo>
                  <a:pt x="2461" y="821"/>
                  <a:pt x="2465" y="810"/>
                  <a:pt x="2462" y="804"/>
                </a:cubicBezTo>
                <a:cubicBezTo>
                  <a:pt x="2458" y="798"/>
                  <a:pt x="2438" y="777"/>
                  <a:pt x="2439" y="771"/>
                </a:cubicBezTo>
                <a:cubicBezTo>
                  <a:pt x="2439" y="765"/>
                  <a:pt x="2441" y="762"/>
                  <a:pt x="2434" y="756"/>
                </a:cubicBezTo>
                <a:cubicBezTo>
                  <a:pt x="2427" y="750"/>
                  <a:pt x="2435" y="746"/>
                  <a:pt x="2440" y="739"/>
                </a:cubicBezTo>
                <a:cubicBezTo>
                  <a:pt x="2445" y="733"/>
                  <a:pt x="2456" y="731"/>
                  <a:pt x="2462" y="726"/>
                </a:cubicBezTo>
                <a:cubicBezTo>
                  <a:pt x="2468" y="721"/>
                  <a:pt x="2478" y="716"/>
                  <a:pt x="2486" y="718"/>
                </a:cubicBezTo>
                <a:cubicBezTo>
                  <a:pt x="2493" y="720"/>
                  <a:pt x="2500" y="717"/>
                  <a:pt x="2503" y="721"/>
                </a:cubicBezTo>
                <a:cubicBezTo>
                  <a:pt x="2506" y="726"/>
                  <a:pt x="2503" y="735"/>
                  <a:pt x="2504" y="738"/>
                </a:cubicBezTo>
                <a:cubicBezTo>
                  <a:pt x="2506" y="741"/>
                  <a:pt x="2498" y="742"/>
                  <a:pt x="2493" y="741"/>
                </a:cubicBezTo>
                <a:cubicBezTo>
                  <a:pt x="2488" y="740"/>
                  <a:pt x="2478" y="743"/>
                  <a:pt x="2479" y="746"/>
                </a:cubicBezTo>
                <a:cubicBezTo>
                  <a:pt x="2481" y="749"/>
                  <a:pt x="2484" y="756"/>
                  <a:pt x="2478" y="752"/>
                </a:cubicBezTo>
                <a:cubicBezTo>
                  <a:pt x="2471" y="749"/>
                  <a:pt x="2468" y="756"/>
                  <a:pt x="2472" y="756"/>
                </a:cubicBezTo>
                <a:cubicBezTo>
                  <a:pt x="2476" y="756"/>
                  <a:pt x="2481" y="760"/>
                  <a:pt x="2481" y="763"/>
                </a:cubicBezTo>
                <a:cubicBezTo>
                  <a:pt x="2481" y="766"/>
                  <a:pt x="2481" y="773"/>
                  <a:pt x="2484" y="772"/>
                </a:cubicBezTo>
                <a:cubicBezTo>
                  <a:pt x="2488" y="771"/>
                  <a:pt x="2488" y="777"/>
                  <a:pt x="2492" y="777"/>
                </a:cubicBezTo>
                <a:cubicBezTo>
                  <a:pt x="2497" y="776"/>
                  <a:pt x="2501" y="778"/>
                  <a:pt x="2498" y="782"/>
                </a:cubicBezTo>
                <a:cubicBezTo>
                  <a:pt x="2494" y="787"/>
                  <a:pt x="2500" y="799"/>
                  <a:pt x="2501" y="796"/>
                </a:cubicBezTo>
                <a:cubicBezTo>
                  <a:pt x="2503" y="793"/>
                  <a:pt x="2500" y="786"/>
                  <a:pt x="2508" y="786"/>
                </a:cubicBezTo>
                <a:cubicBezTo>
                  <a:pt x="2516" y="787"/>
                  <a:pt x="2512" y="796"/>
                  <a:pt x="2517" y="797"/>
                </a:cubicBezTo>
                <a:cubicBezTo>
                  <a:pt x="2521" y="797"/>
                  <a:pt x="2526" y="804"/>
                  <a:pt x="2522" y="803"/>
                </a:cubicBezTo>
                <a:close/>
                <a:moveTo>
                  <a:pt x="2587" y="757"/>
                </a:moveTo>
                <a:cubicBezTo>
                  <a:pt x="2579" y="763"/>
                  <a:pt x="2571" y="762"/>
                  <a:pt x="2574" y="754"/>
                </a:cubicBezTo>
                <a:cubicBezTo>
                  <a:pt x="2576" y="747"/>
                  <a:pt x="2577" y="738"/>
                  <a:pt x="2572" y="738"/>
                </a:cubicBezTo>
                <a:cubicBezTo>
                  <a:pt x="2568" y="738"/>
                  <a:pt x="2571" y="754"/>
                  <a:pt x="2568" y="755"/>
                </a:cubicBezTo>
                <a:cubicBezTo>
                  <a:pt x="2564" y="756"/>
                  <a:pt x="2563" y="741"/>
                  <a:pt x="2567" y="735"/>
                </a:cubicBezTo>
                <a:cubicBezTo>
                  <a:pt x="2571" y="730"/>
                  <a:pt x="2576" y="734"/>
                  <a:pt x="2577" y="736"/>
                </a:cubicBezTo>
                <a:cubicBezTo>
                  <a:pt x="2579" y="737"/>
                  <a:pt x="2578" y="730"/>
                  <a:pt x="2582" y="730"/>
                </a:cubicBezTo>
                <a:cubicBezTo>
                  <a:pt x="2586" y="731"/>
                  <a:pt x="2582" y="737"/>
                  <a:pt x="2585" y="737"/>
                </a:cubicBezTo>
                <a:cubicBezTo>
                  <a:pt x="2588" y="737"/>
                  <a:pt x="2596" y="751"/>
                  <a:pt x="2587" y="757"/>
                </a:cubicBezTo>
                <a:close/>
                <a:moveTo>
                  <a:pt x="2599" y="728"/>
                </a:moveTo>
                <a:cubicBezTo>
                  <a:pt x="2598" y="730"/>
                  <a:pt x="2585" y="727"/>
                  <a:pt x="2584" y="724"/>
                </a:cubicBezTo>
                <a:cubicBezTo>
                  <a:pt x="2583" y="721"/>
                  <a:pt x="2602" y="724"/>
                  <a:pt x="2599" y="728"/>
                </a:cubicBezTo>
                <a:close/>
                <a:moveTo>
                  <a:pt x="2789" y="727"/>
                </a:moveTo>
                <a:cubicBezTo>
                  <a:pt x="2779" y="727"/>
                  <a:pt x="2759" y="722"/>
                  <a:pt x="2750" y="731"/>
                </a:cubicBezTo>
                <a:cubicBezTo>
                  <a:pt x="2742" y="740"/>
                  <a:pt x="2748" y="745"/>
                  <a:pt x="2744" y="746"/>
                </a:cubicBezTo>
                <a:cubicBezTo>
                  <a:pt x="2740" y="746"/>
                  <a:pt x="2738" y="732"/>
                  <a:pt x="2743" y="727"/>
                </a:cubicBezTo>
                <a:cubicBezTo>
                  <a:pt x="2748" y="723"/>
                  <a:pt x="2763" y="721"/>
                  <a:pt x="2772" y="723"/>
                </a:cubicBezTo>
                <a:cubicBezTo>
                  <a:pt x="2781" y="725"/>
                  <a:pt x="2798" y="721"/>
                  <a:pt x="2800" y="722"/>
                </a:cubicBezTo>
                <a:cubicBezTo>
                  <a:pt x="2803" y="722"/>
                  <a:pt x="2798" y="727"/>
                  <a:pt x="2789" y="727"/>
                </a:cubicBezTo>
                <a:close/>
                <a:moveTo>
                  <a:pt x="3119" y="626"/>
                </a:moveTo>
                <a:cubicBezTo>
                  <a:pt x="3110" y="635"/>
                  <a:pt x="3091" y="637"/>
                  <a:pt x="3091" y="644"/>
                </a:cubicBezTo>
                <a:cubicBezTo>
                  <a:pt x="3091" y="651"/>
                  <a:pt x="3068" y="654"/>
                  <a:pt x="3066" y="651"/>
                </a:cubicBezTo>
                <a:cubicBezTo>
                  <a:pt x="3064" y="649"/>
                  <a:pt x="3083" y="648"/>
                  <a:pt x="3087" y="638"/>
                </a:cubicBezTo>
                <a:cubicBezTo>
                  <a:pt x="3092" y="628"/>
                  <a:pt x="3109" y="623"/>
                  <a:pt x="3117" y="609"/>
                </a:cubicBezTo>
                <a:cubicBezTo>
                  <a:pt x="3123" y="600"/>
                  <a:pt x="3128" y="585"/>
                  <a:pt x="3132" y="586"/>
                </a:cubicBezTo>
                <a:cubicBezTo>
                  <a:pt x="3135" y="587"/>
                  <a:pt x="3129" y="618"/>
                  <a:pt x="3119" y="626"/>
                </a:cubicBezTo>
                <a:close/>
                <a:moveTo>
                  <a:pt x="2045" y="118"/>
                </a:moveTo>
                <a:cubicBezTo>
                  <a:pt x="2050" y="119"/>
                  <a:pt x="2040" y="124"/>
                  <a:pt x="2039" y="129"/>
                </a:cubicBezTo>
                <a:cubicBezTo>
                  <a:pt x="2037" y="134"/>
                  <a:pt x="2046" y="138"/>
                  <a:pt x="2050" y="141"/>
                </a:cubicBezTo>
                <a:cubicBezTo>
                  <a:pt x="2054" y="145"/>
                  <a:pt x="2063" y="144"/>
                  <a:pt x="2066" y="142"/>
                </a:cubicBezTo>
                <a:cubicBezTo>
                  <a:pt x="2069" y="140"/>
                  <a:pt x="2068" y="133"/>
                  <a:pt x="2072" y="134"/>
                </a:cubicBezTo>
                <a:cubicBezTo>
                  <a:pt x="2077" y="134"/>
                  <a:pt x="2074" y="130"/>
                  <a:pt x="2078" y="129"/>
                </a:cubicBezTo>
                <a:cubicBezTo>
                  <a:pt x="2081" y="127"/>
                  <a:pt x="2082" y="132"/>
                  <a:pt x="2079" y="135"/>
                </a:cubicBezTo>
                <a:cubicBezTo>
                  <a:pt x="2076" y="139"/>
                  <a:pt x="2084" y="139"/>
                  <a:pt x="2089" y="134"/>
                </a:cubicBezTo>
                <a:cubicBezTo>
                  <a:pt x="2093" y="130"/>
                  <a:pt x="2094" y="134"/>
                  <a:pt x="2093" y="138"/>
                </a:cubicBezTo>
                <a:cubicBezTo>
                  <a:pt x="2092" y="142"/>
                  <a:pt x="2083" y="140"/>
                  <a:pt x="2080" y="144"/>
                </a:cubicBezTo>
                <a:cubicBezTo>
                  <a:pt x="2076" y="149"/>
                  <a:pt x="2066" y="145"/>
                  <a:pt x="2062" y="150"/>
                </a:cubicBezTo>
                <a:cubicBezTo>
                  <a:pt x="2057" y="155"/>
                  <a:pt x="2066" y="156"/>
                  <a:pt x="2072" y="154"/>
                </a:cubicBezTo>
                <a:cubicBezTo>
                  <a:pt x="2078" y="153"/>
                  <a:pt x="2090" y="152"/>
                  <a:pt x="2095" y="153"/>
                </a:cubicBezTo>
                <a:cubicBezTo>
                  <a:pt x="2099" y="154"/>
                  <a:pt x="2092" y="156"/>
                  <a:pt x="2084" y="156"/>
                </a:cubicBezTo>
                <a:cubicBezTo>
                  <a:pt x="2077" y="156"/>
                  <a:pt x="2074" y="158"/>
                  <a:pt x="2075" y="160"/>
                </a:cubicBezTo>
                <a:cubicBezTo>
                  <a:pt x="2075" y="162"/>
                  <a:pt x="2064" y="158"/>
                  <a:pt x="2064" y="162"/>
                </a:cubicBezTo>
                <a:cubicBezTo>
                  <a:pt x="2063" y="167"/>
                  <a:pt x="2074" y="169"/>
                  <a:pt x="2075" y="171"/>
                </a:cubicBezTo>
                <a:cubicBezTo>
                  <a:pt x="2076" y="174"/>
                  <a:pt x="2083" y="172"/>
                  <a:pt x="2086" y="173"/>
                </a:cubicBezTo>
                <a:cubicBezTo>
                  <a:pt x="2089" y="174"/>
                  <a:pt x="2081" y="176"/>
                  <a:pt x="2080" y="177"/>
                </a:cubicBezTo>
                <a:cubicBezTo>
                  <a:pt x="2079" y="178"/>
                  <a:pt x="2088" y="180"/>
                  <a:pt x="2090" y="182"/>
                </a:cubicBezTo>
                <a:cubicBezTo>
                  <a:pt x="2091" y="185"/>
                  <a:pt x="2097" y="184"/>
                  <a:pt x="2097" y="180"/>
                </a:cubicBezTo>
                <a:cubicBezTo>
                  <a:pt x="2097" y="176"/>
                  <a:pt x="2103" y="163"/>
                  <a:pt x="2110" y="160"/>
                </a:cubicBezTo>
                <a:cubicBezTo>
                  <a:pt x="2118" y="157"/>
                  <a:pt x="2113" y="155"/>
                  <a:pt x="2114" y="150"/>
                </a:cubicBezTo>
                <a:cubicBezTo>
                  <a:pt x="2115" y="146"/>
                  <a:pt x="2121" y="150"/>
                  <a:pt x="2120" y="146"/>
                </a:cubicBezTo>
                <a:cubicBezTo>
                  <a:pt x="2118" y="143"/>
                  <a:pt x="2119" y="141"/>
                  <a:pt x="2124" y="137"/>
                </a:cubicBezTo>
                <a:cubicBezTo>
                  <a:pt x="2128" y="132"/>
                  <a:pt x="2131" y="135"/>
                  <a:pt x="2137" y="133"/>
                </a:cubicBezTo>
                <a:cubicBezTo>
                  <a:pt x="2143" y="130"/>
                  <a:pt x="2146" y="135"/>
                  <a:pt x="2139" y="135"/>
                </a:cubicBezTo>
                <a:cubicBezTo>
                  <a:pt x="2134" y="136"/>
                  <a:pt x="2137" y="142"/>
                  <a:pt x="2141" y="144"/>
                </a:cubicBezTo>
                <a:cubicBezTo>
                  <a:pt x="2146" y="145"/>
                  <a:pt x="2142" y="147"/>
                  <a:pt x="2145" y="148"/>
                </a:cubicBezTo>
                <a:cubicBezTo>
                  <a:pt x="2149" y="148"/>
                  <a:pt x="2148" y="154"/>
                  <a:pt x="2143" y="158"/>
                </a:cubicBezTo>
                <a:cubicBezTo>
                  <a:pt x="2139" y="163"/>
                  <a:pt x="2144" y="164"/>
                  <a:pt x="2154" y="161"/>
                </a:cubicBezTo>
                <a:cubicBezTo>
                  <a:pt x="2163" y="157"/>
                  <a:pt x="2157" y="164"/>
                  <a:pt x="2160" y="166"/>
                </a:cubicBezTo>
                <a:cubicBezTo>
                  <a:pt x="2163" y="169"/>
                  <a:pt x="2170" y="164"/>
                  <a:pt x="2174" y="160"/>
                </a:cubicBezTo>
                <a:cubicBezTo>
                  <a:pt x="2178" y="155"/>
                  <a:pt x="2184" y="156"/>
                  <a:pt x="2184" y="153"/>
                </a:cubicBezTo>
                <a:cubicBezTo>
                  <a:pt x="2184" y="150"/>
                  <a:pt x="2180" y="150"/>
                  <a:pt x="2176" y="151"/>
                </a:cubicBezTo>
                <a:cubicBezTo>
                  <a:pt x="2173" y="153"/>
                  <a:pt x="2164" y="152"/>
                  <a:pt x="2167" y="149"/>
                </a:cubicBezTo>
                <a:cubicBezTo>
                  <a:pt x="2170" y="146"/>
                  <a:pt x="2169" y="144"/>
                  <a:pt x="2165" y="144"/>
                </a:cubicBezTo>
                <a:cubicBezTo>
                  <a:pt x="2160" y="145"/>
                  <a:pt x="2152" y="143"/>
                  <a:pt x="2156" y="141"/>
                </a:cubicBezTo>
                <a:cubicBezTo>
                  <a:pt x="2160" y="140"/>
                  <a:pt x="2153" y="135"/>
                  <a:pt x="2150" y="135"/>
                </a:cubicBezTo>
                <a:cubicBezTo>
                  <a:pt x="2146" y="135"/>
                  <a:pt x="2147" y="131"/>
                  <a:pt x="2148" y="128"/>
                </a:cubicBezTo>
                <a:cubicBezTo>
                  <a:pt x="2148" y="126"/>
                  <a:pt x="2138" y="124"/>
                  <a:pt x="2140" y="123"/>
                </a:cubicBezTo>
                <a:cubicBezTo>
                  <a:pt x="2142" y="122"/>
                  <a:pt x="2135" y="120"/>
                  <a:pt x="2134" y="122"/>
                </a:cubicBezTo>
                <a:cubicBezTo>
                  <a:pt x="2132" y="124"/>
                  <a:pt x="2129" y="124"/>
                  <a:pt x="2129" y="121"/>
                </a:cubicBezTo>
                <a:cubicBezTo>
                  <a:pt x="2129" y="118"/>
                  <a:pt x="2122" y="118"/>
                  <a:pt x="2119" y="119"/>
                </a:cubicBezTo>
                <a:cubicBezTo>
                  <a:pt x="2116" y="119"/>
                  <a:pt x="2117" y="112"/>
                  <a:pt x="2114" y="110"/>
                </a:cubicBezTo>
                <a:cubicBezTo>
                  <a:pt x="2111" y="108"/>
                  <a:pt x="2107" y="114"/>
                  <a:pt x="2105" y="114"/>
                </a:cubicBezTo>
                <a:cubicBezTo>
                  <a:pt x="2103" y="113"/>
                  <a:pt x="2107" y="109"/>
                  <a:pt x="2108" y="106"/>
                </a:cubicBezTo>
                <a:cubicBezTo>
                  <a:pt x="2109" y="103"/>
                  <a:pt x="2098" y="99"/>
                  <a:pt x="2096" y="102"/>
                </a:cubicBezTo>
                <a:cubicBezTo>
                  <a:pt x="2095" y="105"/>
                  <a:pt x="2093" y="97"/>
                  <a:pt x="2090" y="97"/>
                </a:cubicBezTo>
                <a:cubicBezTo>
                  <a:pt x="2088" y="96"/>
                  <a:pt x="2090" y="102"/>
                  <a:pt x="2088" y="102"/>
                </a:cubicBezTo>
                <a:cubicBezTo>
                  <a:pt x="2085" y="103"/>
                  <a:pt x="2082" y="105"/>
                  <a:pt x="2086" y="107"/>
                </a:cubicBezTo>
                <a:cubicBezTo>
                  <a:pt x="2090" y="110"/>
                  <a:pt x="2094" y="122"/>
                  <a:pt x="2093" y="124"/>
                </a:cubicBezTo>
                <a:cubicBezTo>
                  <a:pt x="2093" y="126"/>
                  <a:pt x="2081" y="115"/>
                  <a:pt x="2081" y="110"/>
                </a:cubicBezTo>
                <a:cubicBezTo>
                  <a:pt x="2080" y="105"/>
                  <a:pt x="2074" y="101"/>
                  <a:pt x="2073" y="104"/>
                </a:cubicBezTo>
                <a:cubicBezTo>
                  <a:pt x="2071" y="108"/>
                  <a:pt x="2067" y="110"/>
                  <a:pt x="2068" y="113"/>
                </a:cubicBezTo>
                <a:cubicBezTo>
                  <a:pt x="2070" y="117"/>
                  <a:pt x="2065" y="118"/>
                  <a:pt x="2065" y="115"/>
                </a:cubicBezTo>
                <a:cubicBezTo>
                  <a:pt x="2065" y="112"/>
                  <a:pt x="2059" y="109"/>
                  <a:pt x="2057" y="109"/>
                </a:cubicBezTo>
                <a:cubicBezTo>
                  <a:pt x="2055" y="108"/>
                  <a:pt x="2063" y="107"/>
                  <a:pt x="2066" y="105"/>
                </a:cubicBezTo>
                <a:cubicBezTo>
                  <a:pt x="2070" y="103"/>
                  <a:pt x="2063" y="101"/>
                  <a:pt x="2060" y="103"/>
                </a:cubicBezTo>
                <a:cubicBezTo>
                  <a:pt x="2057" y="105"/>
                  <a:pt x="2052" y="102"/>
                  <a:pt x="2050" y="104"/>
                </a:cubicBezTo>
                <a:cubicBezTo>
                  <a:pt x="2048" y="107"/>
                  <a:pt x="2046" y="104"/>
                  <a:pt x="2042" y="104"/>
                </a:cubicBezTo>
                <a:cubicBezTo>
                  <a:pt x="2039" y="103"/>
                  <a:pt x="2036" y="109"/>
                  <a:pt x="2033" y="108"/>
                </a:cubicBezTo>
                <a:cubicBezTo>
                  <a:pt x="2031" y="107"/>
                  <a:pt x="2029" y="113"/>
                  <a:pt x="2033" y="119"/>
                </a:cubicBezTo>
                <a:cubicBezTo>
                  <a:pt x="2037" y="125"/>
                  <a:pt x="2040" y="117"/>
                  <a:pt x="2045" y="118"/>
                </a:cubicBezTo>
                <a:close/>
                <a:moveTo>
                  <a:pt x="2035" y="138"/>
                </a:moveTo>
                <a:cubicBezTo>
                  <a:pt x="2038" y="139"/>
                  <a:pt x="2040" y="144"/>
                  <a:pt x="2043" y="144"/>
                </a:cubicBezTo>
                <a:cubicBezTo>
                  <a:pt x="2044" y="144"/>
                  <a:pt x="2039" y="137"/>
                  <a:pt x="2035" y="134"/>
                </a:cubicBezTo>
                <a:cubicBezTo>
                  <a:pt x="2032" y="130"/>
                  <a:pt x="2032" y="127"/>
                  <a:pt x="2028" y="128"/>
                </a:cubicBezTo>
                <a:cubicBezTo>
                  <a:pt x="2023" y="129"/>
                  <a:pt x="2032" y="137"/>
                  <a:pt x="2035" y="138"/>
                </a:cubicBezTo>
                <a:close/>
                <a:moveTo>
                  <a:pt x="2114" y="98"/>
                </a:moveTo>
                <a:cubicBezTo>
                  <a:pt x="2117" y="99"/>
                  <a:pt x="2111" y="99"/>
                  <a:pt x="2113" y="102"/>
                </a:cubicBezTo>
                <a:cubicBezTo>
                  <a:pt x="2121" y="109"/>
                  <a:pt x="2150" y="101"/>
                  <a:pt x="2154" y="103"/>
                </a:cubicBezTo>
                <a:cubicBezTo>
                  <a:pt x="2158" y="105"/>
                  <a:pt x="2129" y="108"/>
                  <a:pt x="2131" y="111"/>
                </a:cubicBezTo>
                <a:cubicBezTo>
                  <a:pt x="2132" y="114"/>
                  <a:pt x="2155" y="117"/>
                  <a:pt x="2157" y="115"/>
                </a:cubicBezTo>
                <a:cubicBezTo>
                  <a:pt x="2159" y="113"/>
                  <a:pt x="2163" y="119"/>
                  <a:pt x="2171" y="119"/>
                </a:cubicBezTo>
                <a:cubicBezTo>
                  <a:pt x="2178" y="120"/>
                  <a:pt x="2178" y="116"/>
                  <a:pt x="2183" y="116"/>
                </a:cubicBezTo>
                <a:cubicBezTo>
                  <a:pt x="2189" y="116"/>
                  <a:pt x="2198" y="113"/>
                  <a:pt x="2198" y="110"/>
                </a:cubicBezTo>
                <a:cubicBezTo>
                  <a:pt x="2198" y="106"/>
                  <a:pt x="2215" y="102"/>
                  <a:pt x="2213" y="97"/>
                </a:cubicBezTo>
                <a:cubicBezTo>
                  <a:pt x="2212" y="91"/>
                  <a:pt x="2196" y="95"/>
                  <a:pt x="2191" y="93"/>
                </a:cubicBezTo>
                <a:cubicBezTo>
                  <a:pt x="2187" y="91"/>
                  <a:pt x="2176" y="88"/>
                  <a:pt x="2174" y="91"/>
                </a:cubicBezTo>
                <a:cubicBezTo>
                  <a:pt x="2173" y="95"/>
                  <a:pt x="2170" y="96"/>
                  <a:pt x="2168" y="94"/>
                </a:cubicBezTo>
                <a:cubicBezTo>
                  <a:pt x="2167" y="93"/>
                  <a:pt x="2169" y="85"/>
                  <a:pt x="2162" y="87"/>
                </a:cubicBezTo>
                <a:cubicBezTo>
                  <a:pt x="2154" y="89"/>
                  <a:pt x="2161" y="97"/>
                  <a:pt x="2160" y="98"/>
                </a:cubicBezTo>
                <a:cubicBezTo>
                  <a:pt x="2158" y="99"/>
                  <a:pt x="2151" y="96"/>
                  <a:pt x="2151" y="93"/>
                </a:cubicBezTo>
                <a:cubicBezTo>
                  <a:pt x="2150" y="89"/>
                  <a:pt x="2142" y="97"/>
                  <a:pt x="2141" y="92"/>
                </a:cubicBezTo>
                <a:cubicBezTo>
                  <a:pt x="2140" y="88"/>
                  <a:pt x="2131" y="85"/>
                  <a:pt x="2129" y="85"/>
                </a:cubicBezTo>
                <a:cubicBezTo>
                  <a:pt x="2127" y="86"/>
                  <a:pt x="2131" y="88"/>
                  <a:pt x="2130" y="90"/>
                </a:cubicBezTo>
                <a:cubicBezTo>
                  <a:pt x="2129" y="92"/>
                  <a:pt x="2124" y="88"/>
                  <a:pt x="2122" y="88"/>
                </a:cubicBezTo>
                <a:cubicBezTo>
                  <a:pt x="2120" y="88"/>
                  <a:pt x="2123" y="92"/>
                  <a:pt x="2122" y="94"/>
                </a:cubicBezTo>
                <a:cubicBezTo>
                  <a:pt x="2121" y="96"/>
                  <a:pt x="2117" y="88"/>
                  <a:pt x="2113" y="88"/>
                </a:cubicBezTo>
                <a:cubicBezTo>
                  <a:pt x="2110" y="88"/>
                  <a:pt x="2111" y="92"/>
                  <a:pt x="2109" y="93"/>
                </a:cubicBezTo>
                <a:cubicBezTo>
                  <a:pt x="2106" y="93"/>
                  <a:pt x="2112" y="96"/>
                  <a:pt x="2114" y="98"/>
                </a:cubicBezTo>
                <a:close/>
                <a:moveTo>
                  <a:pt x="2452" y="351"/>
                </a:moveTo>
                <a:cubicBezTo>
                  <a:pt x="2461" y="359"/>
                  <a:pt x="2469" y="347"/>
                  <a:pt x="2473" y="347"/>
                </a:cubicBezTo>
                <a:cubicBezTo>
                  <a:pt x="2477" y="346"/>
                  <a:pt x="2470" y="341"/>
                  <a:pt x="2463" y="339"/>
                </a:cubicBezTo>
                <a:cubicBezTo>
                  <a:pt x="2456" y="337"/>
                  <a:pt x="2445" y="345"/>
                  <a:pt x="2452" y="351"/>
                </a:cubicBezTo>
                <a:close/>
                <a:moveTo>
                  <a:pt x="2511" y="262"/>
                </a:moveTo>
                <a:cubicBezTo>
                  <a:pt x="2511" y="265"/>
                  <a:pt x="2509" y="267"/>
                  <a:pt x="2503" y="267"/>
                </a:cubicBezTo>
                <a:cubicBezTo>
                  <a:pt x="2496" y="267"/>
                  <a:pt x="2506" y="271"/>
                  <a:pt x="2506" y="275"/>
                </a:cubicBezTo>
                <a:cubicBezTo>
                  <a:pt x="2507" y="279"/>
                  <a:pt x="2500" y="276"/>
                  <a:pt x="2500" y="282"/>
                </a:cubicBezTo>
                <a:cubicBezTo>
                  <a:pt x="2499" y="287"/>
                  <a:pt x="2487" y="282"/>
                  <a:pt x="2486" y="289"/>
                </a:cubicBezTo>
                <a:cubicBezTo>
                  <a:pt x="2484" y="296"/>
                  <a:pt x="2492" y="295"/>
                  <a:pt x="2497" y="296"/>
                </a:cubicBezTo>
                <a:cubicBezTo>
                  <a:pt x="2502" y="296"/>
                  <a:pt x="2495" y="301"/>
                  <a:pt x="2499" y="304"/>
                </a:cubicBezTo>
                <a:cubicBezTo>
                  <a:pt x="2503" y="307"/>
                  <a:pt x="2506" y="306"/>
                  <a:pt x="2503" y="300"/>
                </a:cubicBezTo>
                <a:cubicBezTo>
                  <a:pt x="2501" y="295"/>
                  <a:pt x="2517" y="302"/>
                  <a:pt x="2512" y="307"/>
                </a:cubicBezTo>
                <a:cubicBezTo>
                  <a:pt x="2507" y="311"/>
                  <a:pt x="2520" y="314"/>
                  <a:pt x="2527" y="315"/>
                </a:cubicBezTo>
                <a:cubicBezTo>
                  <a:pt x="2533" y="315"/>
                  <a:pt x="2555" y="320"/>
                  <a:pt x="2556" y="315"/>
                </a:cubicBezTo>
                <a:cubicBezTo>
                  <a:pt x="2556" y="311"/>
                  <a:pt x="2548" y="308"/>
                  <a:pt x="2541" y="301"/>
                </a:cubicBezTo>
                <a:cubicBezTo>
                  <a:pt x="2534" y="294"/>
                  <a:pt x="2529" y="282"/>
                  <a:pt x="2537" y="277"/>
                </a:cubicBezTo>
                <a:cubicBezTo>
                  <a:pt x="2545" y="272"/>
                  <a:pt x="2538" y="269"/>
                  <a:pt x="2546" y="264"/>
                </a:cubicBezTo>
                <a:cubicBezTo>
                  <a:pt x="2554" y="258"/>
                  <a:pt x="2549" y="253"/>
                  <a:pt x="2556" y="252"/>
                </a:cubicBezTo>
                <a:cubicBezTo>
                  <a:pt x="2562" y="251"/>
                  <a:pt x="2555" y="245"/>
                  <a:pt x="2562" y="244"/>
                </a:cubicBezTo>
                <a:cubicBezTo>
                  <a:pt x="2568" y="243"/>
                  <a:pt x="2570" y="236"/>
                  <a:pt x="2569" y="233"/>
                </a:cubicBezTo>
                <a:cubicBezTo>
                  <a:pt x="2568" y="231"/>
                  <a:pt x="2576" y="234"/>
                  <a:pt x="2579" y="230"/>
                </a:cubicBezTo>
                <a:cubicBezTo>
                  <a:pt x="2583" y="226"/>
                  <a:pt x="2592" y="228"/>
                  <a:pt x="2594" y="223"/>
                </a:cubicBezTo>
                <a:cubicBezTo>
                  <a:pt x="2597" y="217"/>
                  <a:pt x="2635" y="204"/>
                  <a:pt x="2657" y="199"/>
                </a:cubicBezTo>
                <a:cubicBezTo>
                  <a:pt x="2679" y="194"/>
                  <a:pt x="2694" y="185"/>
                  <a:pt x="2686" y="179"/>
                </a:cubicBezTo>
                <a:cubicBezTo>
                  <a:pt x="2678" y="173"/>
                  <a:pt x="2657" y="181"/>
                  <a:pt x="2651" y="186"/>
                </a:cubicBezTo>
                <a:cubicBezTo>
                  <a:pt x="2646" y="190"/>
                  <a:pt x="2638" y="187"/>
                  <a:pt x="2633" y="190"/>
                </a:cubicBezTo>
                <a:cubicBezTo>
                  <a:pt x="2628" y="193"/>
                  <a:pt x="2616" y="196"/>
                  <a:pt x="2611" y="192"/>
                </a:cubicBezTo>
                <a:cubicBezTo>
                  <a:pt x="2605" y="188"/>
                  <a:pt x="2598" y="196"/>
                  <a:pt x="2594" y="196"/>
                </a:cubicBezTo>
                <a:cubicBezTo>
                  <a:pt x="2590" y="196"/>
                  <a:pt x="2585" y="200"/>
                  <a:pt x="2580" y="200"/>
                </a:cubicBezTo>
                <a:cubicBezTo>
                  <a:pt x="2575" y="200"/>
                  <a:pt x="2566" y="204"/>
                  <a:pt x="2565" y="206"/>
                </a:cubicBezTo>
                <a:cubicBezTo>
                  <a:pt x="2565" y="209"/>
                  <a:pt x="2557" y="208"/>
                  <a:pt x="2557" y="212"/>
                </a:cubicBezTo>
                <a:cubicBezTo>
                  <a:pt x="2557" y="215"/>
                  <a:pt x="2550" y="218"/>
                  <a:pt x="2547" y="215"/>
                </a:cubicBezTo>
                <a:cubicBezTo>
                  <a:pt x="2544" y="212"/>
                  <a:pt x="2540" y="218"/>
                  <a:pt x="2544" y="223"/>
                </a:cubicBezTo>
                <a:cubicBezTo>
                  <a:pt x="2549" y="227"/>
                  <a:pt x="2536" y="227"/>
                  <a:pt x="2538" y="230"/>
                </a:cubicBezTo>
                <a:cubicBezTo>
                  <a:pt x="2540" y="233"/>
                  <a:pt x="2533" y="234"/>
                  <a:pt x="2535" y="237"/>
                </a:cubicBezTo>
                <a:cubicBezTo>
                  <a:pt x="2536" y="240"/>
                  <a:pt x="2530" y="241"/>
                  <a:pt x="2525" y="242"/>
                </a:cubicBezTo>
                <a:cubicBezTo>
                  <a:pt x="2520" y="243"/>
                  <a:pt x="2517" y="250"/>
                  <a:pt x="2524" y="250"/>
                </a:cubicBezTo>
                <a:cubicBezTo>
                  <a:pt x="2530" y="251"/>
                  <a:pt x="2520" y="252"/>
                  <a:pt x="2521" y="257"/>
                </a:cubicBezTo>
                <a:cubicBezTo>
                  <a:pt x="2521" y="262"/>
                  <a:pt x="2510" y="258"/>
                  <a:pt x="2511" y="262"/>
                </a:cubicBezTo>
                <a:close/>
                <a:moveTo>
                  <a:pt x="2702" y="266"/>
                </a:moveTo>
                <a:cubicBezTo>
                  <a:pt x="2706" y="266"/>
                  <a:pt x="2718" y="264"/>
                  <a:pt x="2719" y="262"/>
                </a:cubicBezTo>
                <a:cubicBezTo>
                  <a:pt x="2721" y="259"/>
                  <a:pt x="2715" y="257"/>
                  <a:pt x="2707" y="257"/>
                </a:cubicBezTo>
                <a:cubicBezTo>
                  <a:pt x="2699" y="257"/>
                  <a:pt x="2698" y="265"/>
                  <a:pt x="2702" y="266"/>
                </a:cubicBezTo>
                <a:close/>
                <a:moveTo>
                  <a:pt x="2799" y="271"/>
                </a:moveTo>
                <a:cubicBezTo>
                  <a:pt x="2805" y="273"/>
                  <a:pt x="2809" y="272"/>
                  <a:pt x="2808" y="267"/>
                </a:cubicBezTo>
                <a:cubicBezTo>
                  <a:pt x="2807" y="262"/>
                  <a:pt x="2795" y="268"/>
                  <a:pt x="2799" y="271"/>
                </a:cubicBezTo>
                <a:close/>
                <a:moveTo>
                  <a:pt x="2435" y="85"/>
                </a:moveTo>
                <a:cubicBezTo>
                  <a:pt x="2443" y="78"/>
                  <a:pt x="2453" y="84"/>
                  <a:pt x="2454" y="81"/>
                </a:cubicBezTo>
                <a:cubicBezTo>
                  <a:pt x="2455" y="78"/>
                  <a:pt x="2440" y="77"/>
                  <a:pt x="2434" y="80"/>
                </a:cubicBezTo>
                <a:cubicBezTo>
                  <a:pt x="2428" y="83"/>
                  <a:pt x="2415" y="80"/>
                  <a:pt x="2417" y="84"/>
                </a:cubicBezTo>
                <a:cubicBezTo>
                  <a:pt x="2418" y="86"/>
                  <a:pt x="2427" y="92"/>
                  <a:pt x="2435" y="85"/>
                </a:cubicBezTo>
                <a:close/>
                <a:moveTo>
                  <a:pt x="2466" y="82"/>
                </a:moveTo>
                <a:cubicBezTo>
                  <a:pt x="2471" y="85"/>
                  <a:pt x="2453" y="84"/>
                  <a:pt x="2451" y="87"/>
                </a:cubicBezTo>
                <a:cubicBezTo>
                  <a:pt x="2449" y="91"/>
                  <a:pt x="2438" y="89"/>
                  <a:pt x="2440" y="93"/>
                </a:cubicBezTo>
                <a:cubicBezTo>
                  <a:pt x="2442" y="97"/>
                  <a:pt x="2459" y="98"/>
                  <a:pt x="2459" y="94"/>
                </a:cubicBezTo>
                <a:cubicBezTo>
                  <a:pt x="2459" y="91"/>
                  <a:pt x="2468" y="94"/>
                  <a:pt x="2468" y="91"/>
                </a:cubicBezTo>
                <a:cubicBezTo>
                  <a:pt x="2468" y="88"/>
                  <a:pt x="2472" y="85"/>
                  <a:pt x="2481" y="84"/>
                </a:cubicBezTo>
                <a:cubicBezTo>
                  <a:pt x="2491" y="83"/>
                  <a:pt x="2491" y="80"/>
                  <a:pt x="2482" y="76"/>
                </a:cubicBezTo>
                <a:cubicBezTo>
                  <a:pt x="2473" y="72"/>
                  <a:pt x="2462" y="78"/>
                  <a:pt x="2466" y="82"/>
                </a:cubicBezTo>
                <a:close/>
                <a:moveTo>
                  <a:pt x="2560" y="77"/>
                </a:moveTo>
                <a:cubicBezTo>
                  <a:pt x="2561" y="70"/>
                  <a:pt x="2550" y="75"/>
                  <a:pt x="2541" y="72"/>
                </a:cubicBezTo>
                <a:cubicBezTo>
                  <a:pt x="2532" y="68"/>
                  <a:pt x="2527" y="68"/>
                  <a:pt x="2533" y="73"/>
                </a:cubicBezTo>
                <a:cubicBezTo>
                  <a:pt x="2536" y="76"/>
                  <a:pt x="2518" y="77"/>
                  <a:pt x="2521" y="80"/>
                </a:cubicBezTo>
                <a:cubicBezTo>
                  <a:pt x="2527" y="87"/>
                  <a:pt x="2559" y="84"/>
                  <a:pt x="2560" y="77"/>
                </a:cubicBezTo>
                <a:close/>
                <a:moveTo>
                  <a:pt x="2555" y="70"/>
                </a:moveTo>
                <a:cubicBezTo>
                  <a:pt x="2563" y="70"/>
                  <a:pt x="2560" y="65"/>
                  <a:pt x="2566" y="66"/>
                </a:cubicBezTo>
                <a:cubicBezTo>
                  <a:pt x="2571" y="67"/>
                  <a:pt x="2578" y="66"/>
                  <a:pt x="2575" y="63"/>
                </a:cubicBezTo>
                <a:cubicBezTo>
                  <a:pt x="2573" y="60"/>
                  <a:pt x="2553" y="61"/>
                  <a:pt x="2555" y="64"/>
                </a:cubicBezTo>
                <a:cubicBezTo>
                  <a:pt x="2557" y="66"/>
                  <a:pt x="2540" y="65"/>
                  <a:pt x="2540" y="66"/>
                </a:cubicBezTo>
                <a:cubicBezTo>
                  <a:pt x="2541" y="68"/>
                  <a:pt x="2547" y="70"/>
                  <a:pt x="2555" y="70"/>
                </a:cubicBezTo>
                <a:close/>
                <a:moveTo>
                  <a:pt x="2513" y="93"/>
                </a:moveTo>
                <a:cubicBezTo>
                  <a:pt x="2513" y="87"/>
                  <a:pt x="2496" y="93"/>
                  <a:pt x="2499" y="94"/>
                </a:cubicBezTo>
                <a:cubicBezTo>
                  <a:pt x="2502" y="95"/>
                  <a:pt x="2513" y="98"/>
                  <a:pt x="2513" y="93"/>
                </a:cubicBezTo>
                <a:close/>
                <a:moveTo>
                  <a:pt x="2556" y="88"/>
                </a:moveTo>
                <a:cubicBezTo>
                  <a:pt x="2557" y="91"/>
                  <a:pt x="2555" y="91"/>
                  <a:pt x="2548" y="91"/>
                </a:cubicBezTo>
                <a:cubicBezTo>
                  <a:pt x="2541" y="91"/>
                  <a:pt x="2538" y="95"/>
                  <a:pt x="2541" y="98"/>
                </a:cubicBezTo>
                <a:cubicBezTo>
                  <a:pt x="2545" y="101"/>
                  <a:pt x="2563" y="100"/>
                  <a:pt x="2566" y="96"/>
                </a:cubicBezTo>
                <a:cubicBezTo>
                  <a:pt x="2569" y="92"/>
                  <a:pt x="2577" y="95"/>
                  <a:pt x="2578" y="91"/>
                </a:cubicBezTo>
                <a:cubicBezTo>
                  <a:pt x="2579" y="87"/>
                  <a:pt x="2555" y="86"/>
                  <a:pt x="2556" y="88"/>
                </a:cubicBezTo>
                <a:close/>
                <a:moveTo>
                  <a:pt x="2613" y="82"/>
                </a:moveTo>
                <a:cubicBezTo>
                  <a:pt x="2616" y="79"/>
                  <a:pt x="2609" y="79"/>
                  <a:pt x="2608" y="76"/>
                </a:cubicBezTo>
                <a:cubicBezTo>
                  <a:pt x="2608" y="73"/>
                  <a:pt x="2589" y="72"/>
                  <a:pt x="2590" y="76"/>
                </a:cubicBezTo>
                <a:cubicBezTo>
                  <a:pt x="2591" y="79"/>
                  <a:pt x="2577" y="83"/>
                  <a:pt x="2581" y="86"/>
                </a:cubicBezTo>
                <a:cubicBezTo>
                  <a:pt x="2589" y="92"/>
                  <a:pt x="2611" y="85"/>
                  <a:pt x="2613" y="82"/>
                </a:cubicBezTo>
                <a:close/>
                <a:moveTo>
                  <a:pt x="2638" y="80"/>
                </a:moveTo>
                <a:cubicBezTo>
                  <a:pt x="2650" y="79"/>
                  <a:pt x="2650" y="72"/>
                  <a:pt x="2643" y="71"/>
                </a:cubicBezTo>
                <a:cubicBezTo>
                  <a:pt x="2637" y="69"/>
                  <a:pt x="2636" y="75"/>
                  <a:pt x="2632" y="74"/>
                </a:cubicBezTo>
                <a:cubicBezTo>
                  <a:pt x="2629" y="74"/>
                  <a:pt x="2616" y="76"/>
                  <a:pt x="2619" y="79"/>
                </a:cubicBezTo>
                <a:cubicBezTo>
                  <a:pt x="2622" y="83"/>
                  <a:pt x="2631" y="81"/>
                  <a:pt x="2638" y="80"/>
                </a:cubicBezTo>
                <a:close/>
                <a:moveTo>
                  <a:pt x="2948" y="95"/>
                </a:moveTo>
                <a:cubicBezTo>
                  <a:pt x="2955" y="98"/>
                  <a:pt x="2952" y="100"/>
                  <a:pt x="2946" y="100"/>
                </a:cubicBezTo>
                <a:cubicBezTo>
                  <a:pt x="2939" y="100"/>
                  <a:pt x="2933" y="102"/>
                  <a:pt x="2938" y="104"/>
                </a:cubicBezTo>
                <a:cubicBezTo>
                  <a:pt x="2941" y="105"/>
                  <a:pt x="2941" y="109"/>
                  <a:pt x="2948" y="110"/>
                </a:cubicBezTo>
                <a:cubicBezTo>
                  <a:pt x="2955" y="112"/>
                  <a:pt x="2962" y="106"/>
                  <a:pt x="2961" y="102"/>
                </a:cubicBezTo>
                <a:cubicBezTo>
                  <a:pt x="2960" y="98"/>
                  <a:pt x="2985" y="95"/>
                  <a:pt x="2992" y="93"/>
                </a:cubicBezTo>
                <a:cubicBezTo>
                  <a:pt x="2999" y="91"/>
                  <a:pt x="2988" y="84"/>
                  <a:pt x="2995" y="84"/>
                </a:cubicBezTo>
                <a:cubicBezTo>
                  <a:pt x="3002" y="83"/>
                  <a:pt x="2999" y="80"/>
                  <a:pt x="2990" y="78"/>
                </a:cubicBezTo>
                <a:cubicBezTo>
                  <a:pt x="2981" y="77"/>
                  <a:pt x="2985" y="69"/>
                  <a:pt x="2982" y="67"/>
                </a:cubicBezTo>
                <a:cubicBezTo>
                  <a:pt x="2979" y="64"/>
                  <a:pt x="2977" y="70"/>
                  <a:pt x="2966" y="72"/>
                </a:cubicBezTo>
                <a:cubicBezTo>
                  <a:pt x="2954" y="75"/>
                  <a:pt x="2948" y="78"/>
                  <a:pt x="2953" y="80"/>
                </a:cubicBezTo>
                <a:cubicBezTo>
                  <a:pt x="2958" y="82"/>
                  <a:pt x="2953" y="88"/>
                  <a:pt x="2948" y="88"/>
                </a:cubicBezTo>
                <a:cubicBezTo>
                  <a:pt x="2943" y="87"/>
                  <a:pt x="2942" y="93"/>
                  <a:pt x="2948" y="95"/>
                </a:cubicBezTo>
                <a:close/>
                <a:moveTo>
                  <a:pt x="2966" y="105"/>
                </a:moveTo>
                <a:cubicBezTo>
                  <a:pt x="2966" y="108"/>
                  <a:pt x="2955" y="112"/>
                  <a:pt x="2958" y="115"/>
                </a:cubicBezTo>
                <a:cubicBezTo>
                  <a:pt x="2961" y="117"/>
                  <a:pt x="2963" y="116"/>
                  <a:pt x="2967" y="117"/>
                </a:cubicBezTo>
                <a:cubicBezTo>
                  <a:pt x="2970" y="118"/>
                  <a:pt x="2972" y="126"/>
                  <a:pt x="2978" y="125"/>
                </a:cubicBezTo>
                <a:cubicBezTo>
                  <a:pt x="2984" y="123"/>
                  <a:pt x="3000" y="131"/>
                  <a:pt x="3010" y="131"/>
                </a:cubicBezTo>
                <a:cubicBezTo>
                  <a:pt x="3019" y="131"/>
                  <a:pt x="3020" y="123"/>
                  <a:pt x="3017" y="123"/>
                </a:cubicBezTo>
                <a:cubicBezTo>
                  <a:pt x="3014" y="123"/>
                  <a:pt x="3017" y="118"/>
                  <a:pt x="3022" y="110"/>
                </a:cubicBezTo>
                <a:cubicBezTo>
                  <a:pt x="3028" y="103"/>
                  <a:pt x="3006" y="97"/>
                  <a:pt x="3006" y="103"/>
                </a:cubicBezTo>
                <a:cubicBezTo>
                  <a:pt x="3006" y="109"/>
                  <a:pt x="2999" y="102"/>
                  <a:pt x="2997" y="98"/>
                </a:cubicBezTo>
                <a:cubicBezTo>
                  <a:pt x="2995" y="94"/>
                  <a:pt x="2966" y="101"/>
                  <a:pt x="2966" y="105"/>
                </a:cubicBezTo>
                <a:close/>
                <a:moveTo>
                  <a:pt x="3018" y="152"/>
                </a:moveTo>
                <a:cubicBezTo>
                  <a:pt x="3022" y="154"/>
                  <a:pt x="3037" y="148"/>
                  <a:pt x="3047" y="149"/>
                </a:cubicBezTo>
                <a:cubicBezTo>
                  <a:pt x="3057" y="149"/>
                  <a:pt x="3085" y="141"/>
                  <a:pt x="3086" y="136"/>
                </a:cubicBezTo>
                <a:cubicBezTo>
                  <a:pt x="3087" y="130"/>
                  <a:pt x="3076" y="131"/>
                  <a:pt x="3072" y="126"/>
                </a:cubicBezTo>
                <a:cubicBezTo>
                  <a:pt x="3067" y="121"/>
                  <a:pt x="3058" y="125"/>
                  <a:pt x="3055" y="129"/>
                </a:cubicBezTo>
                <a:cubicBezTo>
                  <a:pt x="3053" y="133"/>
                  <a:pt x="3050" y="130"/>
                  <a:pt x="3057" y="123"/>
                </a:cubicBezTo>
                <a:cubicBezTo>
                  <a:pt x="3063" y="117"/>
                  <a:pt x="3050" y="112"/>
                  <a:pt x="3050" y="116"/>
                </a:cubicBezTo>
                <a:cubicBezTo>
                  <a:pt x="3050" y="120"/>
                  <a:pt x="3038" y="117"/>
                  <a:pt x="3038" y="120"/>
                </a:cubicBezTo>
                <a:cubicBezTo>
                  <a:pt x="3038" y="124"/>
                  <a:pt x="3034" y="126"/>
                  <a:pt x="3034" y="129"/>
                </a:cubicBezTo>
                <a:cubicBezTo>
                  <a:pt x="3034" y="133"/>
                  <a:pt x="3026" y="127"/>
                  <a:pt x="3026" y="136"/>
                </a:cubicBezTo>
                <a:cubicBezTo>
                  <a:pt x="3025" y="144"/>
                  <a:pt x="3013" y="149"/>
                  <a:pt x="3018" y="152"/>
                </a:cubicBezTo>
                <a:close/>
                <a:moveTo>
                  <a:pt x="2940" y="72"/>
                </a:moveTo>
                <a:cubicBezTo>
                  <a:pt x="2941" y="67"/>
                  <a:pt x="2919" y="69"/>
                  <a:pt x="2925" y="74"/>
                </a:cubicBezTo>
                <a:cubicBezTo>
                  <a:pt x="2927" y="75"/>
                  <a:pt x="2938" y="77"/>
                  <a:pt x="2940" y="72"/>
                </a:cubicBezTo>
                <a:close/>
                <a:moveTo>
                  <a:pt x="3162" y="235"/>
                </a:moveTo>
                <a:cubicBezTo>
                  <a:pt x="3160" y="238"/>
                  <a:pt x="3153" y="238"/>
                  <a:pt x="3155" y="240"/>
                </a:cubicBezTo>
                <a:cubicBezTo>
                  <a:pt x="3158" y="245"/>
                  <a:pt x="3175" y="242"/>
                  <a:pt x="3175" y="237"/>
                </a:cubicBezTo>
                <a:cubicBezTo>
                  <a:pt x="3176" y="232"/>
                  <a:pt x="3163" y="232"/>
                  <a:pt x="3162" y="235"/>
                </a:cubicBezTo>
                <a:close/>
                <a:moveTo>
                  <a:pt x="3517" y="263"/>
                </a:moveTo>
                <a:cubicBezTo>
                  <a:pt x="3523" y="262"/>
                  <a:pt x="3513" y="251"/>
                  <a:pt x="3503" y="249"/>
                </a:cubicBezTo>
                <a:cubicBezTo>
                  <a:pt x="3492" y="247"/>
                  <a:pt x="3483" y="256"/>
                  <a:pt x="3484" y="258"/>
                </a:cubicBezTo>
                <a:cubicBezTo>
                  <a:pt x="3487" y="262"/>
                  <a:pt x="3511" y="264"/>
                  <a:pt x="3517" y="263"/>
                </a:cubicBezTo>
                <a:close/>
                <a:moveTo>
                  <a:pt x="3491" y="241"/>
                </a:moveTo>
                <a:cubicBezTo>
                  <a:pt x="3491" y="236"/>
                  <a:pt x="3473" y="243"/>
                  <a:pt x="3480" y="245"/>
                </a:cubicBezTo>
                <a:cubicBezTo>
                  <a:pt x="3484" y="247"/>
                  <a:pt x="3491" y="246"/>
                  <a:pt x="3491" y="241"/>
                </a:cubicBezTo>
                <a:close/>
                <a:moveTo>
                  <a:pt x="3448" y="220"/>
                </a:moveTo>
                <a:cubicBezTo>
                  <a:pt x="3452" y="223"/>
                  <a:pt x="3454" y="225"/>
                  <a:pt x="3457" y="228"/>
                </a:cubicBezTo>
                <a:cubicBezTo>
                  <a:pt x="3459" y="230"/>
                  <a:pt x="3469" y="226"/>
                  <a:pt x="3473" y="225"/>
                </a:cubicBezTo>
                <a:cubicBezTo>
                  <a:pt x="3477" y="224"/>
                  <a:pt x="3478" y="231"/>
                  <a:pt x="3484" y="227"/>
                </a:cubicBezTo>
                <a:cubicBezTo>
                  <a:pt x="3490" y="223"/>
                  <a:pt x="3497" y="225"/>
                  <a:pt x="3504" y="225"/>
                </a:cubicBezTo>
                <a:cubicBezTo>
                  <a:pt x="3511" y="225"/>
                  <a:pt x="3503" y="216"/>
                  <a:pt x="3503" y="212"/>
                </a:cubicBezTo>
                <a:cubicBezTo>
                  <a:pt x="3503" y="208"/>
                  <a:pt x="3512" y="211"/>
                  <a:pt x="3509" y="214"/>
                </a:cubicBezTo>
                <a:cubicBezTo>
                  <a:pt x="3506" y="217"/>
                  <a:pt x="3513" y="225"/>
                  <a:pt x="3524" y="224"/>
                </a:cubicBezTo>
                <a:cubicBezTo>
                  <a:pt x="3534" y="224"/>
                  <a:pt x="3526" y="217"/>
                  <a:pt x="3532" y="215"/>
                </a:cubicBezTo>
                <a:cubicBezTo>
                  <a:pt x="3537" y="212"/>
                  <a:pt x="3536" y="210"/>
                  <a:pt x="3529" y="205"/>
                </a:cubicBezTo>
                <a:cubicBezTo>
                  <a:pt x="3521" y="200"/>
                  <a:pt x="3511" y="203"/>
                  <a:pt x="3504" y="200"/>
                </a:cubicBezTo>
                <a:cubicBezTo>
                  <a:pt x="3497" y="197"/>
                  <a:pt x="3489" y="197"/>
                  <a:pt x="3488" y="204"/>
                </a:cubicBezTo>
                <a:cubicBezTo>
                  <a:pt x="3488" y="212"/>
                  <a:pt x="3474" y="196"/>
                  <a:pt x="3467" y="194"/>
                </a:cubicBezTo>
                <a:cubicBezTo>
                  <a:pt x="3459" y="192"/>
                  <a:pt x="3437" y="215"/>
                  <a:pt x="3448" y="220"/>
                </a:cubicBezTo>
                <a:close/>
                <a:moveTo>
                  <a:pt x="3549" y="220"/>
                </a:moveTo>
                <a:cubicBezTo>
                  <a:pt x="3557" y="221"/>
                  <a:pt x="3561" y="228"/>
                  <a:pt x="3576" y="229"/>
                </a:cubicBezTo>
                <a:cubicBezTo>
                  <a:pt x="3591" y="230"/>
                  <a:pt x="3603" y="227"/>
                  <a:pt x="3603" y="224"/>
                </a:cubicBezTo>
                <a:cubicBezTo>
                  <a:pt x="3603" y="221"/>
                  <a:pt x="3589" y="216"/>
                  <a:pt x="3585" y="218"/>
                </a:cubicBezTo>
                <a:cubicBezTo>
                  <a:pt x="3580" y="221"/>
                  <a:pt x="3577" y="214"/>
                  <a:pt x="3572" y="216"/>
                </a:cubicBezTo>
                <a:cubicBezTo>
                  <a:pt x="3566" y="217"/>
                  <a:pt x="3559" y="217"/>
                  <a:pt x="3556" y="212"/>
                </a:cubicBezTo>
                <a:cubicBezTo>
                  <a:pt x="3554" y="208"/>
                  <a:pt x="3545" y="220"/>
                  <a:pt x="3549" y="220"/>
                </a:cubicBezTo>
                <a:close/>
                <a:moveTo>
                  <a:pt x="3921" y="313"/>
                </a:moveTo>
                <a:cubicBezTo>
                  <a:pt x="3927" y="317"/>
                  <a:pt x="3931" y="309"/>
                  <a:pt x="3937" y="313"/>
                </a:cubicBezTo>
                <a:cubicBezTo>
                  <a:pt x="3942" y="317"/>
                  <a:pt x="3955" y="311"/>
                  <a:pt x="3960" y="310"/>
                </a:cubicBezTo>
                <a:cubicBezTo>
                  <a:pt x="3966" y="309"/>
                  <a:pt x="3963" y="303"/>
                  <a:pt x="3948" y="301"/>
                </a:cubicBezTo>
                <a:cubicBezTo>
                  <a:pt x="3933" y="299"/>
                  <a:pt x="3914" y="310"/>
                  <a:pt x="3921" y="313"/>
                </a:cubicBezTo>
                <a:close/>
                <a:moveTo>
                  <a:pt x="4042" y="455"/>
                </a:moveTo>
                <a:cubicBezTo>
                  <a:pt x="4040" y="457"/>
                  <a:pt x="4025" y="456"/>
                  <a:pt x="4028" y="459"/>
                </a:cubicBezTo>
                <a:cubicBezTo>
                  <a:pt x="4031" y="462"/>
                  <a:pt x="4043" y="461"/>
                  <a:pt x="4049" y="464"/>
                </a:cubicBezTo>
                <a:cubicBezTo>
                  <a:pt x="4055" y="467"/>
                  <a:pt x="4063" y="465"/>
                  <a:pt x="4063" y="462"/>
                </a:cubicBezTo>
                <a:cubicBezTo>
                  <a:pt x="4063" y="459"/>
                  <a:pt x="4044" y="453"/>
                  <a:pt x="4042" y="455"/>
                </a:cubicBezTo>
                <a:close/>
                <a:moveTo>
                  <a:pt x="3502" y="657"/>
                </a:moveTo>
                <a:cubicBezTo>
                  <a:pt x="3505" y="663"/>
                  <a:pt x="3498" y="695"/>
                  <a:pt x="3501" y="700"/>
                </a:cubicBezTo>
                <a:cubicBezTo>
                  <a:pt x="3504" y="706"/>
                  <a:pt x="3497" y="729"/>
                  <a:pt x="3499" y="732"/>
                </a:cubicBezTo>
                <a:cubicBezTo>
                  <a:pt x="3503" y="737"/>
                  <a:pt x="3500" y="726"/>
                  <a:pt x="3506" y="725"/>
                </a:cubicBezTo>
                <a:cubicBezTo>
                  <a:pt x="3512" y="724"/>
                  <a:pt x="3512" y="731"/>
                  <a:pt x="3516" y="733"/>
                </a:cubicBezTo>
                <a:cubicBezTo>
                  <a:pt x="3520" y="735"/>
                  <a:pt x="3517" y="722"/>
                  <a:pt x="3514" y="723"/>
                </a:cubicBezTo>
                <a:cubicBezTo>
                  <a:pt x="3511" y="724"/>
                  <a:pt x="3508" y="715"/>
                  <a:pt x="3506" y="710"/>
                </a:cubicBezTo>
                <a:cubicBezTo>
                  <a:pt x="3505" y="704"/>
                  <a:pt x="3510" y="698"/>
                  <a:pt x="3510" y="691"/>
                </a:cubicBezTo>
                <a:cubicBezTo>
                  <a:pt x="3510" y="685"/>
                  <a:pt x="3518" y="685"/>
                  <a:pt x="3523" y="690"/>
                </a:cubicBezTo>
                <a:cubicBezTo>
                  <a:pt x="3528" y="695"/>
                  <a:pt x="3529" y="692"/>
                  <a:pt x="3527" y="688"/>
                </a:cubicBezTo>
                <a:cubicBezTo>
                  <a:pt x="3525" y="684"/>
                  <a:pt x="3518" y="658"/>
                  <a:pt x="3515" y="648"/>
                </a:cubicBezTo>
                <a:cubicBezTo>
                  <a:pt x="3511" y="638"/>
                  <a:pt x="3520" y="629"/>
                  <a:pt x="3513" y="624"/>
                </a:cubicBezTo>
                <a:cubicBezTo>
                  <a:pt x="3507" y="619"/>
                  <a:pt x="3509" y="609"/>
                  <a:pt x="3506" y="611"/>
                </a:cubicBezTo>
                <a:cubicBezTo>
                  <a:pt x="3503" y="613"/>
                  <a:pt x="3506" y="622"/>
                  <a:pt x="3501" y="622"/>
                </a:cubicBezTo>
                <a:cubicBezTo>
                  <a:pt x="3495" y="623"/>
                  <a:pt x="3500" y="628"/>
                  <a:pt x="3498" y="635"/>
                </a:cubicBezTo>
                <a:cubicBezTo>
                  <a:pt x="3496" y="641"/>
                  <a:pt x="3499" y="651"/>
                  <a:pt x="3502" y="657"/>
                </a:cubicBezTo>
                <a:close/>
                <a:moveTo>
                  <a:pt x="3483" y="773"/>
                </a:moveTo>
                <a:cubicBezTo>
                  <a:pt x="3479" y="774"/>
                  <a:pt x="3483" y="778"/>
                  <a:pt x="3478" y="780"/>
                </a:cubicBezTo>
                <a:cubicBezTo>
                  <a:pt x="3474" y="782"/>
                  <a:pt x="3474" y="785"/>
                  <a:pt x="3476" y="786"/>
                </a:cubicBezTo>
                <a:cubicBezTo>
                  <a:pt x="3479" y="788"/>
                  <a:pt x="3477" y="792"/>
                  <a:pt x="3476" y="795"/>
                </a:cubicBezTo>
                <a:cubicBezTo>
                  <a:pt x="3476" y="798"/>
                  <a:pt x="3479" y="796"/>
                  <a:pt x="3482" y="793"/>
                </a:cubicBezTo>
                <a:cubicBezTo>
                  <a:pt x="3485" y="790"/>
                  <a:pt x="3487" y="794"/>
                  <a:pt x="3488" y="791"/>
                </a:cubicBezTo>
                <a:cubicBezTo>
                  <a:pt x="3489" y="788"/>
                  <a:pt x="3481" y="786"/>
                  <a:pt x="3481" y="783"/>
                </a:cubicBezTo>
                <a:cubicBezTo>
                  <a:pt x="3482" y="780"/>
                  <a:pt x="3487" y="784"/>
                  <a:pt x="3491" y="782"/>
                </a:cubicBezTo>
                <a:cubicBezTo>
                  <a:pt x="3495" y="780"/>
                  <a:pt x="3503" y="782"/>
                  <a:pt x="3508" y="786"/>
                </a:cubicBezTo>
                <a:cubicBezTo>
                  <a:pt x="3513" y="790"/>
                  <a:pt x="3514" y="789"/>
                  <a:pt x="3515" y="783"/>
                </a:cubicBezTo>
                <a:cubicBezTo>
                  <a:pt x="3516" y="778"/>
                  <a:pt x="3524" y="776"/>
                  <a:pt x="3531" y="776"/>
                </a:cubicBezTo>
                <a:cubicBezTo>
                  <a:pt x="3539" y="776"/>
                  <a:pt x="3540" y="772"/>
                  <a:pt x="3537" y="770"/>
                </a:cubicBezTo>
                <a:cubicBezTo>
                  <a:pt x="3535" y="769"/>
                  <a:pt x="3550" y="759"/>
                  <a:pt x="3550" y="756"/>
                </a:cubicBezTo>
                <a:cubicBezTo>
                  <a:pt x="3549" y="754"/>
                  <a:pt x="3542" y="762"/>
                  <a:pt x="3539" y="759"/>
                </a:cubicBezTo>
                <a:cubicBezTo>
                  <a:pt x="3537" y="756"/>
                  <a:pt x="3533" y="761"/>
                  <a:pt x="3528" y="762"/>
                </a:cubicBezTo>
                <a:cubicBezTo>
                  <a:pt x="3523" y="763"/>
                  <a:pt x="3507" y="750"/>
                  <a:pt x="3503" y="744"/>
                </a:cubicBezTo>
                <a:cubicBezTo>
                  <a:pt x="3499" y="738"/>
                  <a:pt x="3493" y="743"/>
                  <a:pt x="3496" y="747"/>
                </a:cubicBezTo>
                <a:cubicBezTo>
                  <a:pt x="3499" y="752"/>
                  <a:pt x="3495" y="753"/>
                  <a:pt x="3495" y="759"/>
                </a:cubicBezTo>
                <a:cubicBezTo>
                  <a:pt x="3495" y="765"/>
                  <a:pt x="3491" y="765"/>
                  <a:pt x="3492" y="769"/>
                </a:cubicBezTo>
                <a:cubicBezTo>
                  <a:pt x="3493" y="773"/>
                  <a:pt x="3487" y="772"/>
                  <a:pt x="3483" y="773"/>
                </a:cubicBezTo>
                <a:close/>
                <a:moveTo>
                  <a:pt x="3423" y="873"/>
                </a:moveTo>
                <a:cubicBezTo>
                  <a:pt x="3424" y="870"/>
                  <a:pt x="3417" y="872"/>
                  <a:pt x="3410" y="875"/>
                </a:cubicBezTo>
                <a:cubicBezTo>
                  <a:pt x="3402" y="878"/>
                  <a:pt x="3397" y="871"/>
                  <a:pt x="3393" y="876"/>
                </a:cubicBezTo>
                <a:cubicBezTo>
                  <a:pt x="3389" y="880"/>
                  <a:pt x="3381" y="888"/>
                  <a:pt x="3376" y="889"/>
                </a:cubicBezTo>
                <a:cubicBezTo>
                  <a:pt x="3370" y="890"/>
                  <a:pt x="3373" y="896"/>
                  <a:pt x="3376" y="895"/>
                </a:cubicBezTo>
                <a:cubicBezTo>
                  <a:pt x="3380" y="893"/>
                  <a:pt x="3386" y="895"/>
                  <a:pt x="3388" y="892"/>
                </a:cubicBezTo>
                <a:cubicBezTo>
                  <a:pt x="3390" y="889"/>
                  <a:pt x="3406" y="886"/>
                  <a:pt x="3416" y="885"/>
                </a:cubicBezTo>
                <a:cubicBezTo>
                  <a:pt x="3426" y="885"/>
                  <a:pt x="3420" y="890"/>
                  <a:pt x="3421" y="895"/>
                </a:cubicBezTo>
                <a:cubicBezTo>
                  <a:pt x="3422" y="901"/>
                  <a:pt x="3430" y="900"/>
                  <a:pt x="3434" y="895"/>
                </a:cubicBezTo>
                <a:cubicBezTo>
                  <a:pt x="3439" y="890"/>
                  <a:pt x="3442" y="890"/>
                  <a:pt x="3438" y="887"/>
                </a:cubicBezTo>
                <a:cubicBezTo>
                  <a:pt x="3435" y="884"/>
                  <a:pt x="3439" y="881"/>
                  <a:pt x="3442" y="885"/>
                </a:cubicBezTo>
                <a:cubicBezTo>
                  <a:pt x="3444" y="889"/>
                  <a:pt x="3453" y="890"/>
                  <a:pt x="3456" y="884"/>
                </a:cubicBezTo>
                <a:cubicBezTo>
                  <a:pt x="3459" y="879"/>
                  <a:pt x="3460" y="885"/>
                  <a:pt x="3464" y="885"/>
                </a:cubicBezTo>
                <a:cubicBezTo>
                  <a:pt x="3468" y="885"/>
                  <a:pt x="3471" y="875"/>
                  <a:pt x="3471" y="878"/>
                </a:cubicBezTo>
                <a:cubicBezTo>
                  <a:pt x="3471" y="882"/>
                  <a:pt x="3478" y="881"/>
                  <a:pt x="3482" y="877"/>
                </a:cubicBezTo>
                <a:cubicBezTo>
                  <a:pt x="3486" y="872"/>
                  <a:pt x="3482" y="865"/>
                  <a:pt x="3485" y="861"/>
                </a:cubicBezTo>
                <a:cubicBezTo>
                  <a:pt x="3487" y="857"/>
                  <a:pt x="3490" y="848"/>
                  <a:pt x="3487" y="843"/>
                </a:cubicBezTo>
                <a:cubicBezTo>
                  <a:pt x="3485" y="838"/>
                  <a:pt x="3493" y="835"/>
                  <a:pt x="3498" y="831"/>
                </a:cubicBezTo>
                <a:cubicBezTo>
                  <a:pt x="3502" y="827"/>
                  <a:pt x="3493" y="807"/>
                  <a:pt x="3492" y="801"/>
                </a:cubicBezTo>
                <a:cubicBezTo>
                  <a:pt x="3492" y="795"/>
                  <a:pt x="3481" y="803"/>
                  <a:pt x="3478" y="805"/>
                </a:cubicBezTo>
                <a:cubicBezTo>
                  <a:pt x="3475" y="807"/>
                  <a:pt x="3472" y="817"/>
                  <a:pt x="3476" y="820"/>
                </a:cubicBezTo>
                <a:cubicBezTo>
                  <a:pt x="3480" y="823"/>
                  <a:pt x="3470" y="829"/>
                  <a:pt x="3470" y="835"/>
                </a:cubicBezTo>
                <a:cubicBezTo>
                  <a:pt x="3471" y="841"/>
                  <a:pt x="3464" y="841"/>
                  <a:pt x="3463" y="846"/>
                </a:cubicBezTo>
                <a:cubicBezTo>
                  <a:pt x="3462" y="851"/>
                  <a:pt x="3459" y="850"/>
                  <a:pt x="3453" y="854"/>
                </a:cubicBezTo>
                <a:cubicBezTo>
                  <a:pt x="3447" y="858"/>
                  <a:pt x="3444" y="853"/>
                  <a:pt x="3446" y="850"/>
                </a:cubicBezTo>
                <a:cubicBezTo>
                  <a:pt x="3447" y="847"/>
                  <a:pt x="3437" y="852"/>
                  <a:pt x="3437" y="859"/>
                </a:cubicBezTo>
                <a:cubicBezTo>
                  <a:pt x="3438" y="867"/>
                  <a:pt x="3428" y="867"/>
                  <a:pt x="3430" y="871"/>
                </a:cubicBezTo>
                <a:cubicBezTo>
                  <a:pt x="3433" y="874"/>
                  <a:pt x="3423" y="876"/>
                  <a:pt x="3423" y="873"/>
                </a:cubicBezTo>
                <a:close/>
                <a:moveTo>
                  <a:pt x="3399" y="907"/>
                </a:moveTo>
                <a:cubicBezTo>
                  <a:pt x="3400" y="903"/>
                  <a:pt x="3405" y="901"/>
                  <a:pt x="3408" y="903"/>
                </a:cubicBezTo>
                <a:cubicBezTo>
                  <a:pt x="3412" y="905"/>
                  <a:pt x="3416" y="898"/>
                  <a:pt x="3416" y="893"/>
                </a:cubicBezTo>
                <a:cubicBezTo>
                  <a:pt x="3416" y="888"/>
                  <a:pt x="3406" y="888"/>
                  <a:pt x="3405" y="892"/>
                </a:cubicBezTo>
                <a:cubicBezTo>
                  <a:pt x="3403" y="895"/>
                  <a:pt x="3399" y="894"/>
                  <a:pt x="3394" y="895"/>
                </a:cubicBezTo>
                <a:cubicBezTo>
                  <a:pt x="3389" y="896"/>
                  <a:pt x="3389" y="908"/>
                  <a:pt x="3392" y="910"/>
                </a:cubicBezTo>
                <a:cubicBezTo>
                  <a:pt x="3395" y="911"/>
                  <a:pt x="3398" y="911"/>
                  <a:pt x="3399" y="907"/>
                </a:cubicBezTo>
                <a:close/>
                <a:moveTo>
                  <a:pt x="3364" y="901"/>
                </a:moveTo>
                <a:cubicBezTo>
                  <a:pt x="3359" y="905"/>
                  <a:pt x="3357" y="906"/>
                  <a:pt x="3359" y="909"/>
                </a:cubicBezTo>
                <a:cubicBezTo>
                  <a:pt x="3361" y="913"/>
                  <a:pt x="3364" y="910"/>
                  <a:pt x="3365" y="906"/>
                </a:cubicBezTo>
                <a:cubicBezTo>
                  <a:pt x="3367" y="902"/>
                  <a:pt x="3370" y="911"/>
                  <a:pt x="3367" y="917"/>
                </a:cubicBezTo>
                <a:cubicBezTo>
                  <a:pt x="3364" y="923"/>
                  <a:pt x="3367" y="932"/>
                  <a:pt x="3371" y="931"/>
                </a:cubicBezTo>
                <a:cubicBezTo>
                  <a:pt x="3375" y="930"/>
                  <a:pt x="3379" y="918"/>
                  <a:pt x="3384" y="912"/>
                </a:cubicBezTo>
                <a:cubicBezTo>
                  <a:pt x="3389" y="906"/>
                  <a:pt x="3382" y="908"/>
                  <a:pt x="3382" y="905"/>
                </a:cubicBezTo>
                <a:cubicBezTo>
                  <a:pt x="3382" y="901"/>
                  <a:pt x="3374" y="902"/>
                  <a:pt x="3374" y="899"/>
                </a:cubicBezTo>
                <a:cubicBezTo>
                  <a:pt x="3374" y="896"/>
                  <a:pt x="3369" y="898"/>
                  <a:pt x="3364" y="901"/>
                </a:cubicBezTo>
                <a:close/>
                <a:moveTo>
                  <a:pt x="3257" y="1040"/>
                </a:moveTo>
                <a:cubicBezTo>
                  <a:pt x="3260" y="1037"/>
                  <a:pt x="3274" y="1009"/>
                  <a:pt x="3271" y="1005"/>
                </a:cubicBezTo>
                <a:cubicBezTo>
                  <a:pt x="3268" y="1001"/>
                  <a:pt x="3254" y="1007"/>
                  <a:pt x="3251" y="1020"/>
                </a:cubicBezTo>
                <a:cubicBezTo>
                  <a:pt x="3247" y="1034"/>
                  <a:pt x="3256" y="1040"/>
                  <a:pt x="3257" y="1040"/>
                </a:cubicBezTo>
                <a:close/>
                <a:moveTo>
                  <a:pt x="3140" y="1080"/>
                </a:moveTo>
                <a:cubicBezTo>
                  <a:pt x="3140" y="1076"/>
                  <a:pt x="3147" y="1070"/>
                  <a:pt x="3146" y="1067"/>
                </a:cubicBezTo>
                <a:cubicBezTo>
                  <a:pt x="3145" y="1064"/>
                  <a:pt x="3136" y="1066"/>
                  <a:pt x="3132" y="1066"/>
                </a:cubicBezTo>
                <a:cubicBezTo>
                  <a:pt x="3127" y="1066"/>
                  <a:pt x="3116" y="1072"/>
                  <a:pt x="3121" y="1081"/>
                </a:cubicBezTo>
                <a:cubicBezTo>
                  <a:pt x="3125" y="1090"/>
                  <a:pt x="3139" y="1084"/>
                  <a:pt x="3140" y="1080"/>
                </a:cubicBezTo>
                <a:close/>
                <a:moveTo>
                  <a:pt x="3246" y="1109"/>
                </a:moveTo>
                <a:cubicBezTo>
                  <a:pt x="3245" y="1112"/>
                  <a:pt x="3247" y="1125"/>
                  <a:pt x="3249" y="1125"/>
                </a:cubicBezTo>
                <a:cubicBezTo>
                  <a:pt x="3252" y="1125"/>
                  <a:pt x="3254" y="1128"/>
                  <a:pt x="3252" y="1133"/>
                </a:cubicBezTo>
                <a:cubicBezTo>
                  <a:pt x="3251" y="1139"/>
                  <a:pt x="3257" y="1139"/>
                  <a:pt x="3264" y="1137"/>
                </a:cubicBezTo>
                <a:cubicBezTo>
                  <a:pt x="3270" y="1135"/>
                  <a:pt x="3268" y="1141"/>
                  <a:pt x="3274" y="1140"/>
                </a:cubicBezTo>
                <a:cubicBezTo>
                  <a:pt x="3280" y="1139"/>
                  <a:pt x="3289" y="1147"/>
                  <a:pt x="3288" y="1150"/>
                </a:cubicBezTo>
                <a:cubicBezTo>
                  <a:pt x="3286" y="1153"/>
                  <a:pt x="3288" y="1163"/>
                  <a:pt x="3291" y="1160"/>
                </a:cubicBezTo>
                <a:cubicBezTo>
                  <a:pt x="3294" y="1158"/>
                  <a:pt x="3299" y="1161"/>
                  <a:pt x="3296" y="1165"/>
                </a:cubicBezTo>
                <a:cubicBezTo>
                  <a:pt x="3293" y="1170"/>
                  <a:pt x="3300" y="1174"/>
                  <a:pt x="3301" y="1179"/>
                </a:cubicBezTo>
                <a:cubicBezTo>
                  <a:pt x="3302" y="1185"/>
                  <a:pt x="3306" y="1180"/>
                  <a:pt x="3305" y="1176"/>
                </a:cubicBezTo>
                <a:cubicBezTo>
                  <a:pt x="3304" y="1172"/>
                  <a:pt x="3306" y="1173"/>
                  <a:pt x="3310" y="1170"/>
                </a:cubicBezTo>
                <a:cubicBezTo>
                  <a:pt x="3314" y="1167"/>
                  <a:pt x="3310" y="1162"/>
                  <a:pt x="3307" y="1156"/>
                </a:cubicBezTo>
                <a:cubicBezTo>
                  <a:pt x="3304" y="1150"/>
                  <a:pt x="3294" y="1152"/>
                  <a:pt x="3294" y="1147"/>
                </a:cubicBezTo>
                <a:cubicBezTo>
                  <a:pt x="3294" y="1142"/>
                  <a:pt x="3287" y="1140"/>
                  <a:pt x="3287" y="1137"/>
                </a:cubicBezTo>
                <a:cubicBezTo>
                  <a:pt x="3286" y="1134"/>
                  <a:pt x="3277" y="1131"/>
                  <a:pt x="3271" y="1134"/>
                </a:cubicBezTo>
                <a:cubicBezTo>
                  <a:pt x="3265" y="1138"/>
                  <a:pt x="3269" y="1128"/>
                  <a:pt x="3265" y="1124"/>
                </a:cubicBezTo>
                <a:cubicBezTo>
                  <a:pt x="3261" y="1120"/>
                  <a:pt x="3268" y="1113"/>
                  <a:pt x="3273" y="1108"/>
                </a:cubicBezTo>
                <a:cubicBezTo>
                  <a:pt x="3278" y="1103"/>
                  <a:pt x="3272" y="1094"/>
                  <a:pt x="3272" y="1090"/>
                </a:cubicBezTo>
                <a:cubicBezTo>
                  <a:pt x="3273" y="1086"/>
                  <a:pt x="3273" y="1084"/>
                  <a:pt x="3270" y="1086"/>
                </a:cubicBezTo>
                <a:cubicBezTo>
                  <a:pt x="3268" y="1087"/>
                  <a:pt x="3258" y="1082"/>
                  <a:pt x="3254" y="1084"/>
                </a:cubicBezTo>
                <a:cubicBezTo>
                  <a:pt x="3250" y="1087"/>
                  <a:pt x="3254" y="1109"/>
                  <a:pt x="3252" y="1111"/>
                </a:cubicBezTo>
                <a:cubicBezTo>
                  <a:pt x="3250" y="1112"/>
                  <a:pt x="3247" y="1107"/>
                  <a:pt x="3246" y="1109"/>
                </a:cubicBezTo>
                <a:close/>
                <a:moveTo>
                  <a:pt x="3253" y="1143"/>
                </a:moveTo>
                <a:cubicBezTo>
                  <a:pt x="3254" y="1148"/>
                  <a:pt x="3256" y="1158"/>
                  <a:pt x="3263" y="1155"/>
                </a:cubicBezTo>
                <a:cubicBezTo>
                  <a:pt x="3271" y="1153"/>
                  <a:pt x="3252" y="1140"/>
                  <a:pt x="3253" y="1143"/>
                </a:cubicBezTo>
                <a:close/>
                <a:moveTo>
                  <a:pt x="3271" y="1160"/>
                </a:moveTo>
                <a:cubicBezTo>
                  <a:pt x="3266" y="1161"/>
                  <a:pt x="3267" y="1176"/>
                  <a:pt x="3271" y="1176"/>
                </a:cubicBezTo>
                <a:cubicBezTo>
                  <a:pt x="3273" y="1175"/>
                  <a:pt x="3277" y="1176"/>
                  <a:pt x="3277" y="1172"/>
                </a:cubicBezTo>
                <a:cubicBezTo>
                  <a:pt x="3278" y="1169"/>
                  <a:pt x="3281" y="1178"/>
                  <a:pt x="3278" y="1181"/>
                </a:cubicBezTo>
                <a:cubicBezTo>
                  <a:pt x="3275" y="1184"/>
                  <a:pt x="3275" y="1193"/>
                  <a:pt x="3280" y="1194"/>
                </a:cubicBezTo>
                <a:cubicBezTo>
                  <a:pt x="3285" y="1195"/>
                  <a:pt x="3293" y="1179"/>
                  <a:pt x="3292" y="1176"/>
                </a:cubicBezTo>
                <a:cubicBezTo>
                  <a:pt x="3291" y="1173"/>
                  <a:pt x="3287" y="1178"/>
                  <a:pt x="3288" y="1174"/>
                </a:cubicBezTo>
                <a:cubicBezTo>
                  <a:pt x="3289" y="1170"/>
                  <a:pt x="3276" y="1159"/>
                  <a:pt x="3271" y="1160"/>
                </a:cubicBezTo>
                <a:close/>
                <a:moveTo>
                  <a:pt x="3232" y="1182"/>
                </a:moveTo>
                <a:cubicBezTo>
                  <a:pt x="3227" y="1188"/>
                  <a:pt x="3216" y="1198"/>
                  <a:pt x="3218" y="1201"/>
                </a:cubicBezTo>
                <a:cubicBezTo>
                  <a:pt x="3220" y="1204"/>
                  <a:pt x="3232" y="1186"/>
                  <a:pt x="3238" y="1182"/>
                </a:cubicBezTo>
                <a:cubicBezTo>
                  <a:pt x="3244" y="1177"/>
                  <a:pt x="3243" y="1174"/>
                  <a:pt x="3241" y="1170"/>
                </a:cubicBezTo>
                <a:cubicBezTo>
                  <a:pt x="3239" y="1166"/>
                  <a:pt x="3237" y="1176"/>
                  <a:pt x="3232" y="1182"/>
                </a:cubicBezTo>
                <a:close/>
                <a:moveTo>
                  <a:pt x="3300" y="1183"/>
                </a:moveTo>
                <a:cubicBezTo>
                  <a:pt x="3297" y="1180"/>
                  <a:pt x="3290" y="1186"/>
                  <a:pt x="3291" y="1189"/>
                </a:cubicBezTo>
                <a:cubicBezTo>
                  <a:pt x="3293" y="1192"/>
                  <a:pt x="3302" y="1187"/>
                  <a:pt x="3300" y="1183"/>
                </a:cubicBezTo>
                <a:close/>
                <a:moveTo>
                  <a:pt x="3311" y="1189"/>
                </a:moveTo>
                <a:cubicBezTo>
                  <a:pt x="3314" y="1194"/>
                  <a:pt x="3305" y="1190"/>
                  <a:pt x="3304" y="1195"/>
                </a:cubicBezTo>
                <a:cubicBezTo>
                  <a:pt x="3304" y="1200"/>
                  <a:pt x="3297" y="1196"/>
                  <a:pt x="3298" y="1200"/>
                </a:cubicBezTo>
                <a:cubicBezTo>
                  <a:pt x="3298" y="1204"/>
                  <a:pt x="3291" y="1200"/>
                  <a:pt x="3288" y="1198"/>
                </a:cubicBezTo>
                <a:cubicBezTo>
                  <a:pt x="3284" y="1195"/>
                  <a:pt x="3280" y="1204"/>
                  <a:pt x="3275" y="1205"/>
                </a:cubicBezTo>
                <a:cubicBezTo>
                  <a:pt x="3270" y="1207"/>
                  <a:pt x="3267" y="1217"/>
                  <a:pt x="3270" y="1217"/>
                </a:cubicBezTo>
                <a:cubicBezTo>
                  <a:pt x="3274" y="1217"/>
                  <a:pt x="3276" y="1211"/>
                  <a:pt x="3280" y="1212"/>
                </a:cubicBezTo>
                <a:cubicBezTo>
                  <a:pt x="3284" y="1212"/>
                  <a:pt x="3283" y="1208"/>
                  <a:pt x="3289" y="1209"/>
                </a:cubicBezTo>
                <a:cubicBezTo>
                  <a:pt x="3294" y="1210"/>
                  <a:pt x="3290" y="1227"/>
                  <a:pt x="3298" y="1228"/>
                </a:cubicBezTo>
                <a:cubicBezTo>
                  <a:pt x="3306" y="1229"/>
                  <a:pt x="3306" y="1234"/>
                  <a:pt x="3310" y="1234"/>
                </a:cubicBezTo>
                <a:cubicBezTo>
                  <a:pt x="3313" y="1234"/>
                  <a:pt x="3309" y="1223"/>
                  <a:pt x="3309" y="1220"/>
                </a:cubicBezTo>
                <a:cubicBezTo>
                  <a:pt x="3310" y="1216"/>
                  <a:pt x="3317" y="1219"/>
                  <a:pt x="3321" y="1215"/>
                </a:cubicBezTo>
                <a:cubicBezTo>
                  <a:pt x="3325" y="1210"/>
                  <a:pt x="3319" y="1198"/>
                  <a:pt x="3319" y="1190"/>
                </a:cubicBezTo>
                <a:cubicBezTo>
                  <a:pt x="3319" y="1182"/>
                  <a:pt x="3308" y="1184"/>
                  <a:pt x="3311" y="1189"/>
                </a:cubicBezTo>
                <a:close/>
                <a:moveTo>
                  <a:pt x="2989" y="1280"/>
                </a:moveTo>
                <a:cubicBezTo>
                  <a:pt x="2988" y="1283"/>
                  <a:pt x="2992" y="1293"/>
                  <a:pt x="2996" y="1289"/>
                </a:cubicBezTo>
                <a:cubicBezTo>
                  <a:pt x="3000" y="1285"/>
                  <a:pt x="2989" y="1277"/>
                  <a:pt x="2989" y="1280"/>
                </a:cubicBezTo>
                <a:close/>
                <a:moveTo>
                  <a:pt x="3005" y="1309"/>
                </a:moveTo>
                <a:cubicBezTo>
                  <a:pt x="3004" y="1310"/>
                  <a:pt x="3008" y="1317"/>
                  <a:pt x="3010" y="1315"/>
                </a:cubicBezTo>
                <a:cubicBezTo>
                  <a:pt x="3013" y="1313"/>
                  <a:pt x="3007" y="1303"/>
                  <a:pt x="3005" y="1309"/>
                </a:cubicBezTo>
                <a:close/>
                <a:moveTo>
                  <a:pt x="3088" y="1346"/>
                </a:moveTo>
                <a:cubicBezTo>
                  <a:pt x="3088" y="1341"/>
                  <a:pt x="3090" y="1336"/>
                  <a:pt x="3090" y="1334"/>
                </a:cubicBezTo>
                <a:cubicBezTo>
                  <a:pt x="3090" y="1332"/>
                  <a:pt x="3091" y="1331"/>
                  <a:pt x="3094" y="1331"/>
                </a:cubicBezTo>
                <a:cubicBezTo>
                  <a:pt x="3097" y="1332"/>
                  <a:pt x="3097" y="1325"/>
                  <a:pt x="3095" y="1324"/>
                </a:cubicBezTo>
                <a:cubicBezTo>
                  <a:pt x="3092" y="1324"/>
                  <a:pt x="3091" y="1315"/>
                  <a:pt x="3085" y="1315"/>
                </a:cubicBezTo>
                <a:cubicBezTo>
                  <a:pt x="3080" y="1315"/>
                  <a:pt x="3081" y="1320"/>
                  <a:pt x="3084" y="1320"/>
                </a:cubicBezTo>
                <a:cubicBezTo>
                  <a:pt x="3087" y="1321"/>
                  <a:pt x="3089" y="1323"/>
                  <a:pt x="3088" y="1326"/>
                </a:cubicBezTo>
                <a:cubicBezTo>
                  <a:pt x="3087" y="1328"/>
                  <a:pt x="3086" y="1323"/>
                  <a:pt x="3081" y="1324"/>
                </a:cubicBezTo>
                <a:cubicBezTo>
                  <a:pt x="3077" y="1324"/>
                  <a:pt x="3080" y="1318"/>
                  <a:pt x="3074" y="1318"/>
                </a:cubicBezTo>
                <a:cubicBezTo>
                  <a:pt x="3069" y="1317"/>
                  <a:pt x="3070" y="1308"/>
                  <a:pt x="3064" y="1308"/>
                </a:cubicBezTo>
                <a:cubicBezTo>
                  <a:pt x="3059" y="1308"/>
                  <a:pt x="3058" y="1303"/>
                  <a:pt x="3062" y="1300"/>
                </a:cubicBezTo>
                <a:cubicBezTo>
                  <a:pt x="3066" y="1296"/>
                  <a:pt x="3056" y="1293"/>
                  <a:pt x="3056" y="1289"/>
                </a:cubicBezTo>
                <a:cubicBezTo>
                  <a:pt x="3056" y="1285"/>
                  <a:pt x="3050" y="1288"/>
                  <a:pt x="3050" y="1284"/>
                </a:cubicBezTo>
                <a:cubicBezTo>
                  <a:pt x="3050" y="1281"/>
                  <a:pt x="3048" y="1283"/>
                  <a:pt x="3045" y="1279"/>
                </a:cubicBezTo>
                <a:cubicBezTo>
                  <a:pt x="3042" y="1275"/>
                  <a:pt x="3040" y="1278"/>
                  <a:pt x="3038" y="1275"/>
                </a:cubicBezTo>
                <a:cubicBezTo>
                  <a:pt x="3035" y="1272"/>
                  <a:pt x="3031" y="1271"/>
                  <a:pt x="3029" y="1272"/>
                </a:cubicBezTo>
                <a:cubicBezTo>
                  <a:pt x="3027" y="1273"/>
                  <a:pt x="3021" y="1267"/>
                  <a:pt x="3019" y="1262"/>
                </a:cubicBezTo>
                <a:cubicBezTo>
                  <a:pt x="3018" y="1258"/>
                  <a:pt x="3002" y="1251"/>
                  <a:pt x="3000" y="1245"/>
                </a:cubicBezTo>
                <a:cubicBezTo>
                  <a:pt x="2998" y="1239"/>
                  <a:pt x="2993" y="1237"/>
                  <a:pt x="2984" y="1237"/>
                </a:cubicBezTo>
                <a:cubicBezTo>
                  <a:pt x="2975" y="1238"/>
                  <a:pt x="2971" y="1228"/>
                  <a:pt x="2969" y="1233"/>
                </a:cubicBezTo>
                <a:cubicBezTo>
                  <a:pt x="2967" y="1239"/>
                  <a:pt x="2979" y="1251"/>
                  <a:pt x="2985" y="1255"/>
                </a:cubicBezTo>
                <a:cubicBezTo>
                  <a:pt x="2990" y="1258"/>
                  <a:pt x="2993" y="1270"/>
                  <a:pt x="3000" y="1271"/>
                </a:cubicBezTo>
                <a:cubicBezTo>
                  <a:pt x="3007" y="1271"/>
                  <a:pt x="3007" y="1292"/>
                  <a:pt x="3012" y="1293"/>
                </a:cubicBezTo>
                <a:cubicBezTo>
                  <a:pt x="3017" y="1294"/>
                  <a:pt x="3028" y="1311"/>
                  <a:pt x="3030" y="1319"/>
                </a:cubicBezTo>
                <a:cubicBezTo>
                  <a:pt x="3031" y="1328"/>
                  <a:pt x="3042" y="1332"/>
                  <a:pt x="3046" y="1339"/>
                </a:cubicBezTo>
                <a:cubicBezTo>
                  <a:pt x="3050" y="1345"/>
                  <a:pt x="3064" y="1354"/>
                  <a:pt x="3066" y="1356"/>
                </a:cubicBezTo>
                <a:cubicBezTo>
                  <a:pt x="3068" y="1359"/>
                  <a:pt x="3070" y="1365"/>
                  <a:pt x="3072" y="1362"/>
                </a:cubicBezTo>
                <a:cubicBezTo>
                  <a:pt x="3074" y="1359"/>
                  <a:pt x="3081" y="1362"/>
                  <a:pt x="3084" y="1362"/>
                </a:cubicBezTo>
                <a:cubicBezTo>
                  <a:pt x="3087" y="1363"/>
                  <a:pt x="3088" y="1350"/>
                  <a:pt x="3088" y="1346"/>
                </a:cubicBezTo>
                <a:close/>
                <a:moveTo>
                  <a:pt x="3120" y="1289"/>
                </a:moveTo>
                <a:cubicBezTo>
                  <a:pt x="3125" y="1294"/>
                  <a:pt x="3124" y="1301"/>
                  <a:pt x="3126" y="1305"/>
                </a:cubicBezTo>
                <a:cubicBezTo>
                  <a:pt x="3129" y="1308"/>
                  <a:pt x="3136" y="1309"/>
                  <a:pt x="3136" y="1316"/>
                </a:cubicBezTo>
                <a:cubicBezTo>
                  <a:pt x="3136" y="1323"/>
                  <a:pt x="3142" y="1334"/>
                  <a:pt x="3147" y="1331"/>
                </a:cubicBezTo>
                <a:cubicBezTo>
                  <a:pt x="3151" y="1328"/>
                  <a:pt x="3154" y="1332"/>
                  <a:pt x="3156" y="1335"/>
                </a:cubicBezTo>
                <a:cubicBezTo>
                  <a:pt x="3157" y="1338"/>
                  <a:pt x="3167" y="1333"/>
                  <a:pt x="3171" y="1334"/>
                </a:cubicBezTo>
                <a:cubicBezTo>
                  <a:pt x="3174" y="1334"/>
                  <a:pt x="3184" y="1336"/>
                  <a:pt x="3185" y="1340"/>
                </a:cubicBezTo>
                <a:cubicBezTo>
                  <a:pt x="3186" y="1344"/>
                  <a:pt x="3195" y="1340"/>
                  <a:pt x="3201" y="1338"/>
                </a:cubicBezTo>
                <a:cubicBezTo>
                  <a:pt x="3208" y="1335"/>
                  <a:pt x="3204" y="1316"/>
                  <a:pt x="3210" y="1313"/>
                </a:cubicBezTo>
                <a:cubicBezTo>
                  <a:pt x="3216" y="1309"/>
                  <a:pt x="3217" y="1302"/>
                  <a:pt x="3217" y="1295"/>
                </a:cubicBezTo>
                <a:cubicBezTo>
                  <a:pt x="3216" y="1289"/>
                  <a:pt x="3231" y="1288"/>
                  <a:pt x="3234" y="1286"/>
                </a:cubicBezTo>
                <a:cubicBezTo>
                  <a:pt x="3236" y="1283"/>
                  <a:pt x="3230" y="1279"/>
                  <a:pt x="3226" y="1277"/>
                </a:cubicBezTo>
                <a:cubicBezTo>
                  <a:pt x="3222" y="1275"/>
                  <a:pt x="3225" y="1270"/>
                  <a:pt x="3222" y="1268"/>
                </a:cubicBezTo>
                <a:cubicBezTo>
                  <a:pt x="3219" y="1265"/>
                  <a:pt x="3214" y="1258"/>
                  <a:pt x="3219" y="1258"/>
                </a:cubicBezTo>
                <a:cubicBezTo>
                  <a:pt x="3223" y="1257"/>
                  <a:pt x="3216" y="1251"/>
                  <a:pt x="3219" y="1249"/>
                </a:cubicBezTo>
                <a:cubicBezTo>
                  <a:pt x="3223" y="1247"/>
                  <a:pt x="3231" y="1244"/>
                  <a:pt x="3228" y="1242"/>
                </a:cubicBezTo>
                <a:cubicBezTo>
                  <a:pt x="3225" y="1239"/>
                  <a:pt x="3237" y="1241"/>
                  <a:pt x="3238" y="1237"/>
                </a:cubicBezTo>
                <a:cubicBezTo>
                  <a:pt x="3240" y="1233"/>
                  <a:pt x="3234" y="1230"/>
                  <a:pt x="3231" y="1231"/>
                </a:cubicBezTo>
                <a:cubicBezTo>
                  <a:pt x="3228" y="1231"/>
                  <a:pt x="3221" y="1231"/>
                  <a:pt x="3221" y="1228"/>
                </a:cubicBezTo>
                <a:cubicBezTo>
                  <a:pt x="3221" y="1225"/>
                  <a:pt x="3214" y="1219"/>
                  <a:pt x="3210" y="1219"/>
                </a:cubicBezTo>
                <a:cubicBezTo>
                  <a:pt x="3206" y="1219"/>
                  <a:pt x="3202" y="1227"/>
                  <a:pt x="3201" y="1231"/>
                </a:cubicBezTo>
                <a:cubicBezTo>
                  <a:pt x="3201" y="1234"/>
                  <a:pt x="3195" y="1234"/>
                  <a:pt x="3195" y="1238"/>
                </a:cubicBezTo>
                <a:cubicBezTo>
                  <a:pt x="3196" y="1243"/>
                  <a:pt x="3187" y="1241"/>
                  <a:pt x="3187" y="1244"/>
                </a:cubicBezTo>
                <a:cubicBezTo>
                  <a:pt x="3187" y="1247"/>
                  <a:pt x="3182" y="1243"/>
                  <a:pt x="3179" y="1243"/>
                </a:cubicBezTo>
                <a:cubicBezTo>
                  <a:pt x="3177" y="1243"/>
                  <a:pt x="3171" y="1252"/>
                  <a:pt x="3169" y="1258"/>
                </a:cubicBezTo>
                <a:cubicBezTo>
                  <a:pt x="3168" y="1265"/>
                  <a:pt x="3162" y="1263"/>
                  <a:pt x="3153" y="1263"/>
                </a:cubicBezTo>
                <a:cubicBezTo>
                  <a:pt x="3144" y="1264"/>
                  <a:pt x="3148" y="1273"/>
                  <a:pt x="3146" y="1278"/>
                </a:cubicBezTo>
                <a:cubicBezTo>
                  <a:pt x="3144" y="1282"/>
                  <a:pt x="3132" y="1273"/>
                  <a:pt x="3128" y="1273"/>
                </a:cubicBezTo>
                <a:cubicBezTo>
                  <a:pt x="3123" y="1274"/>
                  <a:pt x="3116" y="1285"/>
                  <a:pt x="3120" y="1289"/>
                </a:cubicBezTo>
                <a:close/>
                <a:moveTo>
                  <a:pt x="3114" y="1329"/>
                </a:moveTo>
                <a:cubicBezTo>
                  <a:pt x="3114" y="1326"/>
                  <a:pt x="3105" y="1327"/>
                  <a:pt x="3108" y="1332"/>
                </a:cubicBezTo>
                <a:cubicBezTo>
                  <a:pt x="3111" y="1336"/>
                  <a:pt x="3114" y="1332"/>
                  <a:pt x="3114" y="1329"/>
                </a:cubicBezTo>
                <a:close/>
                <a:moveTo>
                  <a:pt x="3183" y="1393"/>
                </a:moveTo>
                <a:cubicBezTo>
                  <a:pt x="3185" y="1390"/>
                  <a:pt x="3189" y="1399"/>
                  <a:pt x="3196" y="1394"/>
                </a:cubicBezTo>
                <a:cubicBezTo>
                  <a:pt x="3203" y="1389"/>
                  <a:pt x="3185" y="1391"/>
                  <a:pt x="3185" y="1387"/>
                </a:cubicBezTo>
                <a:cubicBezTo>
                  <a:pt x="3184" y="1383"/>
                  <a:pt x="3171" y="1386"/>
                  <a:pt x="3165" y="1384"/>
                </a:cubicBezTo>
                <a:cubicBezTo>
                  <a:pt x="3159" y="1381"/>
                  <a:pt x="3172" y="1379"/>
                  <a:pt x="3176" y="1376"/>
                </a:cubicBezTo>
                <a:cubicBezTo>
                  <a:pt x="3181" y="1373"/>
                  <a:pt x="3174" y="1372"/>
                  <a:pt x="3163" y="1376"/>
                </a:cubicBezTo>
                <a:cubicBezTo>
                  <a:pt x="3152" y="1379"/>
                  <a:pt x="3140" y="1368"/>
                  <a:pt x="3140" y="1373"/>
                </a:cubicBezTo>
                <a:cubicBezTo>
                  <a:pt x="3139" y="1378"/>
                  <a:pt x="3120" y="1371"/>
                  <a:pt x="3116" y="1368"/>
                </a:cubicBezTo>
                <a:cubicBezTo>
                  <a:pt x="3111" y="1364"/>
                  <a:pt x="3093" y="1360"/>
                  <a:pt x="3089" y="1366"/>
                </a:cubicBezTo>
                <a:cubicBezTo>
                  <a:pt x="3086" y="1373"/>
                  <a:pt x="3083" y="1367"/>
                  <a:pt x="3084" y="1373"/>
                </a:cubicBezTo>
                <a:cubicBezTo>
                  <a:pt x="3085" y="1377"/>
                  <a:pt x="3089" y="1375"/>
                  <a:pt x="3092" y="1375"/>
                </a:cubicBezTo>
                <a:cubicBezTo>
                  <a:pt x="3095" y="1375"/>
                  <a:pt x="3094" y="1380"/>
                  <a:pt x="3098" y="1381"/>
                </a:cubicBezTo>
                <a:cubicBezTo>
                  <a:pt x="3103" y="1382"/>
                  <a:pt x="3117" y="1386"/>
                  <a:pt x="3118" y="1383"/>
                </a:cubicBezTo>
                <a:cubicBezTo>
                  <a:pt x="3120" y="1380"/>
                  <a:pt x="3133" y="1383"/>
                  <a:pt x="3140" y="1388"/>
                </a:cubicBezTo>
                <a:cubicBezTo>
                  <a:pt x="3146" y="1393"/>
                  <a:pt x="3162" y="1394"/>
                  <a:pt x="3168" y="1393"/>
                </a:cubicBezTo>
                <a:cubicBezTo>
                  <a:pt x="3174" y="1392"/>
                  <a:pt x="3180" y="1397"/>
                  <a:pt x="3183" y="1393"/>
                </a:cubicBezTo>
                <a:close/>
                <a:moveTo>
                  <a:pt x="3218" y="1390"/>
                </a:moveTo>
                <a:cubicBezTo>
                  <a:pt x="3217" y="1393"/>
                  <a:pt x="3211" y="1393"/>
                  <a:pt x="3208" y="1391"/>
                </a:cubicBezTo>
                <a:cubicBezTo>
                  <a:pt x="3205" y="1389"/>
                  <a:pt x="3201" y="1394"/>
                  <a:pt x="3203" y="1397"/>
                </a:cubicBezTo>
                <a:cubicBezTo>
                  <a:pt x="3204" y="1398"/>
                  <a:pt x="3211" y="1404"/>
                  <a:pt x="3219" y="1400"/>
                </a:cubicBezTo>
                <a:cubicBezTo>
                  <a:pt x="3227" y="1396"/>
                  <a:pt x="3233" y="1399"/>
                  <a:pt x="3235" y="1395"/>
                </a:cubicBezTo>
                <a:cubicBezTo>
                  <a:pt x="3237" y="1391"/>
                  <a:pt x="3220" y="1387"/>
                  <a:pt x="3218" y="1390"/>
                </a:cubicBezTo>
                <a:close/>
                <a:moveTo>
                  <a:pt x="3285" y="1394"/>
                </a:moveTo>
                <a:cubicBezTo>
                  <a:pt x="3291" y="1393"/>
                  <a:pt x="3298" y="1392"/>
                  <a:pt x="3289" y="1390"/>
                </a:cubicBezTo>
                <a:cubicBezTo>
                  <a:pt x="3280" y="1389"/>
                  <a:pt x="3274" y="1396"/>
                  <a:pt x="3265" y="1392"/>
                </a:cubicBezTo>
                <a:cubicBezTo>
                  <a:pt x="3256" y="1389"/>
                  <a:pt x="3243" y="1392"/>
                  <a:pt x="3244" y="1395"/>
                </a:cubicBezTo>
                <a:cubicBezTo>
                  <a:pt x="3245" y="1398"/>
                  <a:pt x="3253" y="1398"/>
                  <a:pt x="3262" y="1399"/>
                </a:cubicBezTo>
                <a:cubicBezTo>
                  <a:pt x="3271" y="1399"/>
                  <a:pt x="3279" y="1394"/>
                  <a:pt x="3285" y="1394"/>
                </a:cubicBezTo>
                <a:close/>
                <a:moveTo>
                  <a:pt x="3245" y="1411"/>
                </a:moveTo>
                <a:cubicBezTo>
                  <a:pt x="3247" y="1413"/>
                  <a:pt x="3256" y="1417"/>
                  <a:pt x="3256" y="1412"/>
                </a:cubicBezTo>
                <a:cubicBezTo>
                  <a:pt x="3256" y="1406"/>
                  <a:pt x="3233" y="1403"/>
                  <a:pt x="3235" y="1406"/>
                </a:cubicBezTo>
                <a:cubicBezTo>
                  <a:pt x="3237" y="1409"/>
                  <a:pt x="3243" y="1409"/>
                  <a:pt x="3245" y="1411"/>
                </a:cubicBezTo>
                <a:close/>
                <a:moveTo>
                  <a:pt x="3288" y="1414"/>
                </a:moveTo>
                <a:cubicBezTo>
                  <a:pt x="3293" y="1417"/>
                  <a:pt x="3301" y="1408"/>
                  <a:pt x="3304" y="1404"/>
                </a:cubicBezTo>
                <a:cubicBezTo>
                  <a:pt x="3307" y="1400"/>
                  <a:pt x="3329" y="1394"/>
                  <a:pt x="3330" y="1391"/>
                </a:cubicBezTo>
                <a:cubicBezTo>
                  <a:pt x="3331" y="1389"/>
                  <a:pt x="3320" y="1392"/>
                  <a:pt x="3313" y="1392"/>
                </a:cubicBezTo>
                <a:cubicBezTo>
                  <a:pt x="3307" y="1391"/>
                  <a:pt x="3306" y="1400"/>
                  <a:pt x="3297" y="1400"/>
                </a:cubicBezTo>
                <a:cubicBezTo>
                  <a:pt x="3289" y="1401"/>
                  <a:pt x="3283" y="1411"/>
                  <a:pt x="3288" y="1414"/>
                </a:cubicBezTo>
                <a:close/>
                <a:moveTo>
                  <a:pt x="3242" y="1304"/>
                </a:moveTo>
                <a:cubicBezTo>
                  <a:pt x="3239" y="1306"/>
                  <a:pt x="3239" y="1316"/>
                  <a:pt x="3233" y="1326"/>
                </a:cubicBezTo>
                <a:cubicBezTo>
                  <a:pt x="3227" y="1335"/>
                  <a:pt x="3235" y="1337"/>
                  <a:pt x="3240" y="1337"/>
                </a:cubicBezTo>
                <a:cubicBezTo>
                  <a:pt x="3245" y="1337"/>
                  <a:pt x="3245" y="1345"/>
                  <a:pt x="3244" y="1349"/>
                </a:cubicBezTo>
                <a:cubicBezTo>
                  <a:pt x="3243" y="1353"/>
                  <a:pt x="3241" y="1364"/>
                  <a:pt x="3245" y="1362"/>
                </a:cubicBezTo>
                <a:cubicBezTo>
                  <a:pt x="3250" y="1360"/>
                  <a:pt x="3254" y="1353"/>
                  <a:pt x="3251" y="1351"/>
                </a:cubicBezTo>
                <a:cubicBezTo>
                  <a:pt x="3248" y="1349"/>
                  <a:pt x="3248" y="1334"/>
                  <a:pt x="3249" y="1330"/>
                </a:cubicBezTo>
                <a:cubicBezTo>
                  <a:pt x="3251" y="1327"/>
                  <a:pt x="3260" y="1329"/>
                  <a:pt x="3257" y="1335"/>
                </a:cubicBezTo>
                <a:cubicBezTo>
                  <a:pt x="3254" y="1341"/>
                  <a:pt x="3262" y="1340"/>
                  <a:pt x="3262" y="1346"/>
                </a:cubicBezTo>
                <a:cubicBezTo>
                  <a:pt x="3262" y="1353"/>
                  <a:pt x="3267" y="1349"/>
                  <a:pt x="3273" y="1348"/>
                </a:cubicBezTo>
                <a:cubicBezTo>
                  <a:pt x="3278" y="1346"/>
                  <a:pt x="3277" y="1343"/>
                  <a:pt x="3273" y="1339"/>
                </a:cubicBezTo>
                <a:cubicBezTo>
                  <a:pt x="3270" y="1335"/>
                  <a:pt x="3276" y="1329"/>
                  <a:pt x="3271" y="1326"/>
                </a:cubicBezTo>
                <a:cubicBezTo>
                  <a:pt x="3266" y="1323"/>
                  <a:pt x="3263" y="1318"/>
                  <a:pt x="3267" y="1317"/>
                </a:cubicBezTo>
                <a:cubicBezTo>
                  <a:pt x="3272" y="1316"/>
                  <a:pt x="3286" y="1308"/>
                  <a:pt x="3284" y="1304"/>
                </a:cubicBezTo>
                <a:cubicBezTo>
                  <a:pt x="3283" y="1301"/>
                  <a:pt x="3263" y="1305"/>
                  <a:pt x="3261" y="1311"/>
                </a:cubicBezTo>
                <a:cubicBezTo>
                  <a:pt x="3260" y="1317"/>
                  <a:pt x="3246" y="1310"/>
                  <a:pt x="3247" y="1300"/>
                </a:cubicBezTo>
                <a:cubicBezTo>
                  <a:pt x="3249" y="1290"/>
                  <a:pt x="3277" y="1288"/>
                  <a:pt x="3285" y="1292"/>
                </a:cubicBezTo>
                <a:cubicBezTo>
                  <a:pt x="3293" y="1295"/>
                  <a:pt x="3301" y="1286"/>
                  <a:pt x="3304" y="1280"/>
                </a:cubicBezTo>
                <a:cubicBezTo>
                  <a:pt x="3307" y="1274"/>
                  <a:pt x="3298" y="1281"/>
                  <a:pt x="3292" y="1285"/>
                </a:cubicBezTo>
                <a:cubicBezTo>
                  <a:pt x="3287" y="1288"/>
                  <a:pt x="3272" y="1284"/>
                  <a:pt x="3264" y="1282"/>
                </a:cubicBezTo>
                <a:cubicBezTo>
                  <a:pt x="3256" y="1279"/>
                  <a:pt x="3257" y="1286"/>
                  <a:pt x="3250" y="1287"/>
                </a:cubicBezTo>
                <a:cubicBezTo>
                  <a:pt x="3244" y="1288"/>
                  <a:pt x="3245" y="1302"/>
                  <a:pt x="3242" y="1304"/>
                </a:cubicBezTo>
                <a:close/>
                <a:moveTo>
                  <a:pt x="3315" y="1334"/>
                </a:moveTo>
                <a:cubicBezTo>
                  <a:pt x="3317" y="1339"/>
                  <a:pt x="3326" y="1342"/>
                  <a:pt x="3329" y="1338"/>
                </a:cubicBezTo>
                <a:cubicBezTo>
                  <a:pt x="3332" y="1333"/>
                  <a:pt x="3314" y="1328"/>
                  <a:pt x="3315" y="1334"/>
                </a:cubicBezTo>
                <a:close/>
                <a:moveTo>
                  <a:pt x="3338" y="1333"/>
                </a:moveTo>
                <a:cubicBezTo>
                  <a:pt x="3340" y="1337"/>
                  <a:pt x="3347" y="1336"/>
                  <a:pt x="3354" y="1336"/>
                </a:cubicBezTo>
                <a:cubicBezTo>
                  <a:pt x="3361" y="1336"/>
                  <a:pt x="3364" y="1341"/>
                  <a:pt x="3368" y="1341"/>
                </a:cubicBezTo>
                <a:cubicBezTo>
                  <a:pt x="3372" y="1341"/>
                  <a:pt x="3369" y="1332"/>
                  <a:pt x="3360" y="1329"/>
                </a:cubicBezTo>
                <a:cubicBezTo>
                  <a:pt x="3352" y="1327"/>
                  <a:pt x="3337" y="1329"/>
                  <a:pt x="3338" y="1333"/>
                </a:cubicBezTo>
                <a:close/>
                <a:moveTo>
                  <a:pt x="3340" y="1281"/>
                </a:moveTo>
                <a:cubicBezTo>
                  <a:pt x="3340" y="1279"/>
                  <a:pt x="3338" y="1269"/>
                  <a:pt x="3332" y="1277"/>
                </a:cubicBezTo>
                <a:cubicBezTo>
                  <a:pt x="3327" y="1284"/>
                  <a:pt x="3334" y="1302"/>
                  <a:pt x="3338" y="1301"/>
                </a:cubicBezTo>
                <a:cubicBezTo>
                  <a:pt x="3342" y="1301"/>
                  <a:pt x="3335" y="1292"/>
                  <a:pt x="3343" y="1292"/>
                </a:cubicBezTo>
                <a:cubicBezTo>
                  <a:pt x="3350" y="1293"/>
                  <a:pt x="3347" y="1289"/>
                  <a:pt x="3347" y="1284"/>
                </a:cubicBezTo>
                <a:cubicBezTo>
                  <a:pt x="3347" y="1279"/>
                  <a:pt x="3340" y="1283"/>
                  <a:pt x="3340" y="1281"/>
                </a:cubicBezTo>
                <a:close/>
                <a:moveTo>
                  <a:pt x="3558" y="1374"/>
                </a:moveTo>
                <a:cubicBezTo>
                  <a:pt x="3564" y="1374"/>
                  <a:pt x="3565" y="1371"/>
                  <a:pt x="3561" y="1367"/>
                </a:cubicBezTo>
                <a:cubicBezTo>
                  <a:pt x="3556" y="1362"/>
                  <a:pt x="3539" y="1361"/>
                  <a:pt x="3538" y="1354"/>
                </a:cubicBezTo>
                <a:cubicBezTo>
                  <a:pt x="3538" y="1348"/>
                  <a:pt x="3507" y="1333"/>
                  <a:pt x="3494" y="1330"/>
                </a:cubicBezTo>
                <a:cubicBezTo>
                  <a:pt x="3481" y="1327"/>
                  <a:pt x="3452" y="1314"/>
                  <a:pt x="3447" y="1314"/>
                </a:cubicBezTo>
                <a:cubicBezTo>
                  <a:pt x="3442" y="1314"/>
                  <a:pt x="3441" y="1323"/>
                  <a:pt x="3437" y="1323"/>
                </a:cubicBezTo>
                <a:cubicBezTo>
                  <a:pt x="3433" y="1323"/>
                  <a:pt x="3427" y="1332"/>
                  <a:pt x="3419" y="1335"/>
                </a:cubicBezTo>
                <a:cubicBezTo>
                  <a:pt x="3411" y="1337"/>
                  <a:pt x="3410" y="1312"/>
                  <a:pt x="3407" y="1307"/>
                </a:cubicBezTo>
                <a:cubicBezTo>
                  <a:pt x="3403" y="1302"/>
                  <a:pt x="3383" y="1298"/>
                  <a:pt x="3381" y="1303"/>
                </a:cubicBezTo>
                <a:cubicBezTo>
                  <a:pt x="3379" y="1309"/>
                  <a:pt x="3372" y="1306"/>
                  <a:pt x="3371" y="1311"/>
                </a:cubicBezTo>
                <a:cubicBezTo>
                  <a:pt x="3371" y="1315"/>
                  <a:pt x="3373" y="1314"/>
                  <a:pt x="3377" y="1314"/>
                </a:cubicBezTo>
                <a:cubicBezTo>
                  <a:pt x="3382" y="1314"/>
                  <a:pt x="3382" y="1317"/>
                  <a:pt x="3384" y="1321"/>
                </a:cubicBezTo>
                <a:cubicBezTo>
                  <a:pt x="3386" y="1326"/>
                  <a:pt x="3398" y="1323"/>
                  <a:pt x="3402" y="1322"/>
                </a:cubicBezTo>
                <a:cubicBezTo>
                  <a:pt x="3406" y="1322"/>
                  <a:pt x="3406" y="1328"/>
                  <a:pt x="3401" y="1326"/>
                </a:cubicBezTo>
                <a:cubicBezTo>
                  <a:pt x="3395" y="1324"/>
                  <a:pt x="3395" y="1328"/>
                  <a:pt x="3391" y="1327"/>
                </a:cubicBezTo>
                <a:cubicBezTo>
                  <a:pt x="3387" y="1326"/>
                  <a:pt x="3382" y="1327"/>
                  <a:pt x="3384" y="1329"/>
                </a:cubicBezTo>
                <a:cubicBezTo>
                  <a:pt x="3387" y="1331"/>
                  <a:pt x="3391" y="1334"/>
                  <a:pt x="3391" y="1339"/>
                </a:cubicBezTo>
                <a:cubicBezTo>
                  <a:pt x="3391" y="1344"/>
                  <a:pt x="3399" y="1343"/>
                  <a:pt x="3399" y="1339"/>
                </a:cubicBezTo>
                <a:cubicBezTo>
                  <a:pt x="3399" y="1335"/>
                  <a:pt x="3403" y="1340"/>
                  <a:pt x="3411" y="1342"/>
                </a:cubicBezTo>
                <a:cubicBezTo>
                  <a:pt x="3418" y="1344"/>
                  <a:pt x="3413" y="1347"/>
                  <a:pt x="3421" y="1348"/>
                </a:cubicBezTo>
                <a:cubicBezTo>
                  <a:pt x="3428" y="1348"/>
                  <a:pt x="3446" y="1354"/>
                  <a:pt x="3452" y="1359"/>
                </a:cubicBezTo>
                <a:cubicBezTo>
                  <a:pt x="3459" y="1364"/>
                  <a:pt x="3454" y="1367"/>
                  <a:pt x="3459" y="1372"/>
                </a:cubicBezTo>
                <a:cubicBezTo>
                  <a:pt x="3463" y="1376"/>
                  <a:pt x="3464" y="1382"/>
                  <a:pt x="3458" y="1382"/>
                </a:cubicBezTo>
                <a:cubicBezTo>
                  <a:pt x="3452" y="1382"/>
                  <a:pt x="3446" y="1388"/>
                  <a:pt x="3448" y="1391"/>
                </a:cubicBezTo>
                <a:cubicBezTo>
                  <a:pt x="3449" y="1394"/>
                  <a:pt x="3469" y="1389"/>
                  <a:pt x="3474" y="1389"/>
                </a:cubicBezTo>
                <a:cubicBezTo>
                  <a:pt x="3478" y="1389"/>
                  <a:pt x="3483" y="1402"/>
                  <a:pt x="3498" y="1403"/>
                </a:cubicBezTo>
                <a:cubicBezTo>
                  <a:pt x="3512" y="1403"/>
                  <a:pt x="3509" y="1395"/>
                  <a:pt x="3511" y="1395"/>
                </a:cubicBezTo>
                <a:cubicBezTo>
                  <a:pt x="3514" y="1395"/>
                  <a:pt x="3515" y="1390"/>
                  <a:pt x="3518" y="1387"/>
                </a:cubicBezTo>
                <a:cubicBezTo>
                  <a:pt x="3521" y="1383"/>
                  <a:pt x="3534" y="1386"/>
                  <a:pt x="3542" y="1392"/>
                </a:cubicBezTo>
                <a:cubicBezTo>
                  <a:pt x="3549" y="1398"/>
                  <a:pt x="3558" y="1416"/>
                  <a:pt x="3566" y="1414"/>
                </a:cubicBezTo>
                <a:cubicBezTo>
                  <a:pt x="3574" y="1412"/>
                  <a:pt x="3583" y="1419"/>
                  <a:pt x="3590" y="1418"/>
                </a:cubicBezTo>
                <a:cubicBezTo>
                  <a:pt x="3597" y="1418"/>
                  <a:pt x="3591" y="1412"/>
                  <a:pt x="3588" y="1411"/>
                </a:cubicBezTo>
                <a:cubicBezTo>
                  <a:pt x="3586" y="1410"/>
                  <a:pt x="3580" y="1406"/>
                  <a:pt x="3580" y="1404"/>
                </a:cubicBezTo>
                <a:cubicBezTo>
                  <a:pt x="3581" y="1401"/>
                  <a:pt x="3574" y="1401"/>
                  <a:pt x="3569" y="1398"/>
                </a:cubicBezTo>
                <a:cubicBezTo>
                  <a:pt x="3564" y="1395"/>
                  <a:pt x="3566" y="1386"/>
                  <a:pt x="3561" y="1383"/>
                </a:cubicBezTo>
                <a:cubicBezTo>
                  <a:pt x="3556" y="1381"/>
                  <a:pt x="3552" y="1374"/>
                  <a:pt x="3558" y="1374"/>
                </a:cubicBezTo>
                <a:close/>
                <a:moveTo>
                  <a:pt x="3607" y="1352"/>
                </a:moveTo>
                <a:cubicBezTo>
                  <a:pt x="3607" y="1355"/>
                  <a:pt x="3602" y="1357"/>
                  <a:pt x="3594" y="1360"/>
                </a:cubicBezTo>
                <a:cubicBezTo>
                  <a:pt x="3585" y="1363"/>
                  <a:pt x="3570" y="1356"/>
                  <a:pt x="3570" y="1361"/>
                </a:cubicBezTo>
                <a:cubicBezTo>
                  <a:pt x="3569" y="1364"/>
                  <a:pt x="3579" y="1369"/>
                  <a:pt x="3588" y="1369"/>
                </a:cubicBezTo>
                <a:cubicBezTo>
                  <a:pt x="3597" y="1369"/>
                  <a:pt x="3611" y="1360"/>
                  <a:pt x="3611" y="1358"/>
                </a:cubicBezTo>
                <a:cubicBezTo>
                  <a:pt x="3611" y="1355"/>
                  <a:pt x="3617" y="1350"/>
                  <a:pt x="3615" y="1348"/>
                </a:cubicBezTo>
                <a:cubicBezTo>
                  <a:pt x="3612" y="1345"/>
                  <a:pt x="3607" y="1349"/>
                  <a:pt x="3607" y="1352"/>
                </a:cubicBezTo>
                <a:close/>
                <a:moveTo>
                  <a:pt x="3615" y="1340"/>
                </a:moveTo>
                <a:cubicBezTo>
                  <a:pt x="3622" y="1346"/>
                  <a:pt x="3618" y="1352"/>
                  <a:pt x="3622" y="1351"/>
                </a:cubicBezTo>
                <a:cubicBezTo>
                  <a:pt x="3629" y="1349"/>
                  <a:pt x="3624" y="1343"/>
                  <a:pt x="3619" y="1339"/>
                </a:cubicBezTo>
                <a:cubicBezTo>
                  <a:pt x="3613" y="1336"/>
                  <a:pt x="3609" y="1334"/>
                  <a:pt x="3615" y="1340"/>
                </a:cubicBezTo>
                <a:close/>
                <a:moveTo>
                  <a:pt x="3642" y="1360"/>
                </a:moveTo>
                <a:cubicBezTo>
                  <a:pt x="3641" y="1363"/>
                  <a:pt x="3652" y="1379"/>
                  <a:pt x="3656" y="1376"/>
                </a:cubicBezTo>
                <a:cubicBezTo>
                  <a:pt x="3663" y="1372"/>
                  <a:pt x="3643" y="1357"/>
                  <a:pt x="3642" y="1360"/>
                </a:cubicBezTo>
                <a:close/>
                <a:moveTo>
                  <a:pt x="2810" y="1186"/>
                </a:moveTo>
                <a:cubicBezTo>
                  <a:pt x="2807" y="1186"/>
                  <a:pt x="2808" y="1192"/>
                  <a:pt x="2806" y="1196"/>
                </a:cubicBezTo>
                <a:cubicBezTo>
                  <a:pt x="2805" y="1201"/>
                  <a:pt x="2805" y="1205"/>
                  <a:pt x="2806" y="1211"/>
                </a:cubicBezTo>
                <a:cubicBezTo>
                  <a:pt x="2806" y="1218"/>
                  <a:pt x="2806" y="1224"/>
                  <a:pt x="2811" y="1228"/>
                </a:cubicBezTo>
                <a:cubicBezTo>
                  <a:pt x="2818" y="1232"/>
                  <a:pt x="2828" y="1221"/>
                  <a:pt x="2829" y="1212"/>
                </a:cubicBezTo>
                <a:cubicBezTo>
                  <a:pt x="2829" y="1203"/>
                  <a:pt x="2813" y="1185"/>
                  <a:pt x="2810" y="1186"/>
                </a:cubicBezTo>
                <a:close/>
                <a:moveTo>
                  <a:pt x="2456" y="1432"/>
                </a:moveTo>
                <a:cubicBezTo>
                  <a:pt x="2455" y="1426"/>
                  <a:pt x="2453" y="1434"/>
                  <a:pt x="2452" y="1435"/>
                </a:cubicBezTo>
                <a:cubicBezTo>
                  <a:pt x="2451" y="1436"/>
                  <a:pt x="2450" y="1440"/>
                  <a:pt x="2450" y="1443"/>
                </a:cubicBezTo>
                <a:cubicBezTo>
                  <a:pt x="2451" y="1446"/>
                  <a:pt x="2446" y="1448"/>
                  <a:pt x="2444" y="1448"/>
                </a:cubicBezTo>
                <a:cubicBezTo>
                  <a:pt x="2441" y="1448"/>
                  <a:pt x="2437" y="1449"/>
                  <a:pt x="2438" y="1453"/>
                </a:cubicBezTo>
                <a:cubicBezTo>
                  <a:pt x="2439" y="1457"/>
                  <a:pt x="2436" y="1456"/>
                  <a:pt x="2438" y="1459"/>
                </a:cubicBezTo>
                <a:cubicBezTo>
                  <a:pt x="2439" y="1462"/>
                  <a:pt x="2434" y="1466"/>
                  <a:pt x="2429" y="1466"/>
                </a:cubicBezTo>
                <a:cubicBezTo>
                  <a:pt x="2425" y="1466"/>
                  <a:pt x="2419" y="1475"/>
                  <a:pt x="2414" y="1474"/>
                </a:cubicBezTo>
                <a:cubicBezTo>
                  <a:pt x="2409" y="1473"/>
                  <a:pt x="2404" y="1477"/>
                  <a:pt x="2399" y="1477"/>
                </a:cubicBezTo>
                <a:cubicBezTo>
                  <a:pt x="2395" y="1476"/>
                  <a:pt x="2398" y="1486"/>
                  <a:pt x="2395" y="1492"/>
                </a:cubicBezTo>
                <a:cubicBezTo>
                  <a:pt x="2391" y="1498"/>
                  <a:pt x="2393" y="1505"/>
                  <a:pt x="2396" y="1512"/>
                </a:cubicBezTo>
                <a:cubicBezTo>
                  <a:pt x="2399" y="1519"/>
                  <a:pt x="2401" y="1525"/>
                  <a:pt x="2393" y="1535"/>
                </a:cubicBezTo>
                <a:cubicBezTo>
                  <a:pt x="2385" y="1545"/>
                  <a:pt x="2386" y="1555"/>
                  <a:pt x="2389" y="1562"/>
                </a:cubicBezTo>
                <a:cubicBezTo>
                  <a:pt x="2392" y="1569"/>
                  <a:pt x="2392" y="1579"/>
                  <a:pt x="2396" y="1583"/>
                </a:cubicBezTo>
                <a:cubicBezTo>
                  <a:pt x="2401" y="1588"/>
                  <a:pt x="2413" y="1592"/>
                  <a:pt x="2416" y="1588"/>
                </a:cubicBezTo>
                <a:cubicBezTo>
                  <a:pt x="2420" y="1585"/>
                  <a:pt x="2424" y="1589"/>
                  <a:pt x="2428" y="1584"/>
                </a:cubicBezTo>
                <a:cubicBezTo>
                  <a:pt x="2432" y="1579"/>
                  <a:pt x="2439" y="1554"/>
                  <a:pt x="2444" y="1537"/>
                </a:cubicBezTo>
                <a:cubicBezTo>
                  <a:pt x="2450" y="1520"/>
                  <a:pt x="2457" y="1497"/>
                  <a:pt x="2457" y="1493"/>
                </a:cubicBezTo>
                <a:cubicBezTo>
                  <a:pt x="2456" y="1488"/>
                  <a:pt x="2461" y="1485"/>
                  <a:pt x="2459" y="1480"/>
                </a:cubicBezTo>
                <a:cubicBezTo>
                  <a:pt x="2457" y="1475"/>
                  <a:pt x="2459" y="1469"/>
                  <a:pt x="2462" y="1473"/>
                </a:cubicBezTo>
                <a:cubicBezTo>
                  <a:pt x="2464" y="1477"/>
                  <a:pt x="2467" y="1477"/>
                  <a:pt x="2468" y="1472"/>
                </a:cubicBezTo>
                <a:cubicBezTo>
                  <a:pt x="2469" y="1466"/>
                  <a:pt x="2464" y="1458"/>
                  <a:pt x="2464" y="1450"/>
                </a:cubicBezTo>
                <a:cubicBezTo>
                  <a:pt x="2464" y="1443"/>
                  <a:pt x="2457" y="1435"/>
                  <a:pt x="2456" y="1432"/>
                </a:cubicBezTo>
                <a:close/>
                <a:moveTo>
                  <a:pt x="1274" y="654"/>
                </a:moveTo>
                <a:cubicBezTo>
                  <a:pt x="1279" y="652"/>
                  <a:pt x="1274" y="649"/>
                  <a:pt x="1269" y="651"/>
                </a:cubicBezTo>
                <a:cubicBezTo>
                  <a:pt x="1264" y="653"/>
                  <a:pt x="1251" y="671"/>
                  <a:pt x="1251" y="676"/>
                </a:cubicBezTo>
                <a:cubicBezTo>
                  <a:pt x="1251" y="681"/>
                  <a:pt x="1250" y="687"/>
                  <a:pt x="1246" y="687"/>
                </a:cubicBezTo>
                <a:cubicBezTo>
                  <a:pt x="1241" y="686"/>
                  <a:pt x="1236" y="691"/>
                  <a:pt x="1239" y="693"/>
                </a:cubicBezTo>
                <a:cubicBezTo>
                  <a:pt x="1243" y="696"/>
                  <a:pt x="1230" y="704"/>
                  <a:pt x="1236" y="707"/>
                </a:cubicBezTo>
                <a:cubicBezTo>
                  <a:pt x="1240" y="709"/>
                  <a:pt x="1247" y="706"/>
                  <a:pt x="1253" y="707"/>
                </a:cubicBezTo>
                <a:cubicBezTo>
                  <a:pt x="1259" y="707"/>
                  <a:pt x="1264" y="708"/>
                  <a:pt x="1269" y="704"/>
                </a:cubicBezTo>
                <a:cubicBezTo>
                  <a:pt x="1274" y="700"/>
                  <a:pt x="1274" y="707"/>
                  <a:pt x="1280" y="707"/>
                </a:cubicBezTo>
                <a:cubicBezTo>
                  <a:pt x="1285" y="706"/>
                  <a:pt x="1277" y="711"/>
                  <a:pt x="1277" y="715"/>
                </a:cubicBezTo>
                <a:cubicBezTo>
                  <a:pt x="1277" y="718"/>
                  <a:pt x="1283" y="713"/>
                  <a:pt x="1287" y="711"/>
                </a:cubicBezTo>
                <a:cubicBezTo>
                  <a:pt x="1291" y="709"/>
                  <a:pt x="1296" y="711"/>
                  <a:pt x="1294" y="714"/>
                </a:cubicBezTo>
                <a:cubicBezTo>
                  <a:pt x="1292" y="717"/>
                  <a:pt x="1305" y="721"/>
                  <a:pt x="1308" y="715"/>
                </a:cubicBezTo>
                <a:cubicBezTo>
                  <a:pt x="1311" y="710"/>
                  <a:pt x="1305" y="702"/>
                  <a:pt x="1303" y="705"/>
                </a:cubicBezTo>
                <a:cubicBezTo>
                  <a:pt x="1301" y="709"/>
                  <a:pt x="1298" y="703"/>
                  <a:pt x="1302" y="699"/>
                </a:cubicBezTo>
                <a:cubicBezTo>
                  <a:pt x="1306" y="696"/>
                  <a:pt x="1301" y="695"/>
                  <a:pt x="1297" y="697"/>
                </a:cubicBezTo>
                <a:cubicBezTo>
                  <a:pt x="1293" y="699"/>
                  <a:pt x="1294" y="688"/>
                  <a:pt x="1298" y="686"/>
                </a:cubicBezTo>
                <a:cubicBezTo>
                  <a:pt x="1302" y="684"/>
                  <a:pt x="1289" y="680"/>
                  <a:pt x="1289" y="683"/>
                </a:cubicBezTo>
                <a:cubicBezTo>
                  <a:pt x="1289" y="687"/>
                  <a:pt x="1280" y="685"/>
                  <a:pt x="1279" y="681"/>
                </a:cubicBezTo>
                <a:cubicBezTo>
                  <a:pt x="1278" y="678"/>
                  <a:pt x="1272" y="677"/>
                  <a:pt x="1274" y="675"/>
                </a:cubicBezTo>
                <a:cubicBezTo>
                  <a:pt x="1276" y="672"/>
                  <a:pt x="1266" y="671"/>
                  <a:pt x="1265" y="675"/>
                </a:cubicBezTo>
                <a:cubicBezTo>
                  <a:pt x="1264" y="679"/>
                  <a:pt x="1261" y="672"/>
                  <a:pt x="1266" y="667"/>
                </a:cubicBezTo>
                <a:cubicBezTo>
                  <a:pt x="1271" y="662"/>
                  <a:pt x="1270" y="657"/>
                  <a:pt x="1274" y="654"/>
                </a:cubicBezTo>
                <a:close/>
                <a:moveTo>
                  <a:pt x="2505" y="1153"/>
                </a:moveTo>
                <a:cubicBezTo>
                  <a:pt x="2509" y="1157"/>
                  <a:pt x="2516" y="1153"/>
                  <a:pt x="2516" y="1151"/>
                </a:cubicBezTo>
                <a:cubicBezTo>
                  <a:pt x="2517" y="1149"/>
                  <a:pt x="2501" y="1149"/>
                  <a:pt x="2505" y="1153"/>
                </a:cubicBezTo>
                <a:close/>
                <a:moveTo>
                  <a:pt x="141" y="1064"/>
                </a:moveTo>
                <a:cubicBezTo>
                  <a:pt x="134" y="1064"/>
                  <a:pt x="138" y="1080"/>
                  <a:pt x="141" y="1077"/>
                </a:cubicBezTo>
                <a:cubicBezTo>
                  <a:pt x="144" y="1076"/>
                  <a:pt x="148" y="1075"/>
                  <a:pt x="149" y="1073"/>
                </a:cubicBezTo>
                <a:cubicBezTo>
                  <a:pt x="151" y="1070"/>
                  <a:pt x="147" y="1063"/>
                  <a:pt x="141" y="1064"/>
                </a:cubicBezTo>
                <a:close/>
                <a:moveTo>
                  <a:pt x="132" y="1054"/>
                </a:moveTo>
                <a:cubicBezTo>
                  <a:pt x="129" y="1055"/>
                  <a:pt x="131" y="1061"/>
                  <a:pt x="134" y="1060"/>
                </a:cubicBezTo>
                <a:cubicBezTo>
                  <a:pt x="138" y="1057"/>
                  <a:pt x="136" y="1054"/>
                  <a:pt x="132" y="1054"/>
                </a:cubicBezTo>
                <a:close/>
                <a:moveTo>
                  <a:pt x="93" y="1041"/>
                </a:moveTo>
                <a:cubicBezTo>
                  <a:pt x="97" y="1045"/>
                  <a:pt x="99" y="1044"/>
                  <a:pt x="100" y="1041"/>
                </a:cubicBezTo>
                <a:cubicBezTo>
                  <a:pt x="101" y="1038"/>
                  <a:pt x="90" y="1038"/>
                  <a:pt x="93" y="1041"/>
                </a:cubicBezTo>
                <a:close/>
                <a:moveTo>
                  <a:pt x="111" y="1049"/>
                </a:moveTo>
                <a:cubicBezTo>
                  <a:pt x="113" y="1053"/>
                  <a:pt x="116" y="1053"/>
                  <a:pt x="118" y="1050"/>
                </a:cubicBezTo>
                <a:cubicBezTo>
                  <a:pt x="120" y="1047"/>
                  <a:pt x="108" y="1045"/>
                  <a:pt x="111" y="1049"/>
                </a:cubicBezTo>
                <a:close/>
                <a:moveTo>
                  <a:pt x="1476" y="1979"/>
                </a:moveTo>
                <a:cubicBezTo>
                  <a:pt x="1477" y="1984"/>
                  <a:pt x="1482" y="1982"/>
                  <a:pt x="1486" y="1986"/>
                </a:cubicBezTo>
                <a:cubicBezTo>
                  <a:pt x="1490" y="1990"/>
                  <a:pt x="1494" y="1997"/>
                  <a:pt x="1499" y="1990"/>
                </a:cubicBezTo>
                <a:cubicBezTo>
                  <a:pt x="1503" y="1983"/>
                  <a:pt x="1476" y="1977"/>
                  <a:pt x="1476" y="1979"/>
                </a:cubicBezTo>
                <a:close/>
                <a:moveTo>
                  <a:pt x="2682" y="1900"/>
                </a:moveTo>
                <a:cubicBezTo>
                  <a:pt x="2680" y="1897"/>
                  <a:pt x="2668" y="1909"/>
                  <a:pt x="2678" y="1913"/>
                </a:cubicBezTo>
                <a:cubicBezTo>
                  <a:pt x="2682" y="1915"/>
                  <a:pt x="2684" y="1910"/>
                  <a:pt x="2687" y="1913"/>
                </a:cubicBezTo>
                <a:cubicBezTo>
                  <a:pt x="2690" y="1915"/>
                  <a:pt x="2696" y="1914"/>
                  <a:pt x="2697" y="1909"/>
                </a:cubicBezTo>
                <a:cubicBezTo>
                  <a:pt x="2698" y="1903"/>
                  <a:pt x="2683" y="1904"/>
                  <a:pt x="2682" y="1900"/>
                </a:cubicBezTo>
                <a:close/>
                <a:moveTo>
                  <a:pt x="3663" y="1374"/>
                </a:moveTo>
                <a:cubicBezTo>
                  <a:pt x="3663" y="1375"/>
                  <a:pt x="3671" y="1383"/>
                  <a:pt x="3673" y="1382"/>
                </a:cubicBezTo>
                <a:cubicBezTo>
                  <a:pt x="3675" y="1380"/>
                  <a:pt x="3664" y="1372"/>
                  <a:pt x="3663" y="1374"/>
                </a:cubicBezTo>
                <a:close/>
                <a:moveTo>
                  <a:pt x="3701" y="1394"/>
                </a:moveTo>
                <a:cubicBezTo>
                  <a:pt x="3704" y="1392"/>
                  <a:pt x="3685" y="1382"/>
                  <a:pt x="3685" y="1385"/>
                </a:cubicBezTo>
                <a:cubicBezTo>
                  <a:pt x="3685" y="1388"/>
                  <a:pt x="3698" y="1396"/>
                  <a:pt x="3701" y="1394"/>
                </a:cubicBezTo>
                <a:close/>
                <a:moveTo>
                  <a:pt x="3699" y="1405"/>
                </a:moveTo>
                <a:cubicBezTo>
                  <a:pt x="3700" y="1410"/>
                  <a:pt x="3707" y="1413"/>
                  <a:pt x="3710" y="1411"/>
                </a:cubicBezTo>
                <a:cubicBezTo>
                  <a:pt x="3713" y="1409"/>
                  <a:pt x="3698" y="1400"/>
                  <a:pt x="3699" y="1405"/>
                </a:cubicBezTo>
                <a:close/>
                <a:moveTo>
                  <a:pt x="3719" y="1416"/>
                </a:moveTo>
                <a:cubicBezTo>
                  <a:pt x="3720" y="1417"/>
                  <a:pt x="3726" y="1423"/>
                  <a:pt x="3730" y="1421"/>
                </a:cubicBezTo>
                <a:cubicBezTo>
                  <a:pt x="3733" y="1418"/>
                  <a:pt x="3719" y="1414"/>
                  <a:pt x="3719" y="1416"/>
                </a:cubicBezTo>
                <a:close/>
                <a:moveTo>
                  <a:pt x="3711" y="1393"/>
                </a:moveTo>
                <a:cubicBezTo>
                  <a:pt x="3708" y="1399"/>
                  <a:pt x="3718" y="1408"/>
                  <a:pt x="3720" y="1409"/>
                </a:cubicBezTo>
                <a:cubicBezTo>
                  <a:pt x="3721" y="1409"/>
                  <a:pt x="3713" y="1389"/>
                  <a:pt x="3711" y="1393"/>
                </a:cubicBezTo>
                <a:close/>
                <a:moveTo>
                  <a:pt x="3627" y="1624"/>
                </a:moveTo>
                <a:cubicBezTo>
                  <a:pt x="3629" y="1622"/>
                  <a:pt x="3626" y="1614"/>
                  <a:pt x="3624" y="1616"/>
                </a:cubicBezTo>
                <a:cubicBezTo>
                  <a:pt x="3623" y="1617"/>
                  <a:pt x="3623" y="1603"/>
                  <a:pt x="3624" y="1597"/>
                </a:cubicBezTo>
                <a:cubicBezTo>
                  <a:pt x="3625" y="1591"/>
                  <a:pt x="3624" y="1591"/>
                  <a:pt x="3621" y="1595"/>
                </a:cubicBezTo>
                <a:cubicBezTo>
                  <a:pt x="3618" y="1598"/>
                  <a:pt x="3614" y="1588"/>
                  <a:pt x="3614" y="1586"/>
                </a:cubicBezTo>
                <a:cubicBezTo>
                  <a:pt x="3613" y="1583"/>
                  <a:pt x="3609" y="1576"/>
                  <a:pt x="3605" y="1577"/>
                </a:cubicBezTo>
                <a:cubicBezTo>
                  <a:pt x="3601" y="1578"/>
                  <a:pt x="3603" y="1571"/>
                  <a:pt x="3599" y="1572"/>
                </a:cubicBezTo>
                <a:cubicBezTo>
                  <a:pt x="3595" y="1573"/>
                  <a:pt x="3595" y="1566"/>
                  <a:pt x="3595" y="1560"/>
                </a:cubicBezTo>
                <a:cubicBezTo>
                  <a:pt x="3596" y="1554"/>
                  <a:pt x="3593" y="1559"/>
                  <a:pt x="3591" y="1557"/>
                </a:cubicBezTo>
                <a:cubicBezTo>
                  <a:pt x="3589" y="1554"/>
                  <a:pt x="3587" y="1556"/>
                  <a:pt x="3584" y="1557"/>
                </a:cubicBezTo>
                <a:cubicBezTo>
                  <a:pt x="3582" y="1558"/>
                  <a:pt x="3581" y="1552"/>
                  <a:pt x="3582" y="1549"/>
                </a:cubicBezTo>
                <a:cubicBezTo>
                  <a:pt x="3582" y="1547"/>
                  <a:pt x="3581" y="1544"/>
                  <a:pt x="3577" y="1541"/>
                </a:cubicBezTo>
                <a:cubicBezTo>
                  <a:pt x="3574" y="1538"/>
                  <a:pt x="3573" y="1536"/>
                  <a:pt x="3574" y="1533"/>
                </a:cubicBezTo>
                <a:cubicBezTo>
                  <a:pt x="3574" y="1530"/>
                  <a:pt x="3552" y="1519"/>
                  <a:pt x="3548" y="1518"/>
                </a:cubicBezTo>
                <a:cubicBezTo>
                  <a:pt x="3543" y="1517"/>
                  <a:pt x="3547" y="1512"/>
                  <a:pt x="3545" y="1510"/>
                </a:cubicBezTo>
                <a:cubicBezTo>
                  <a:pt x="3543" y="1508"/>
                  <a:pt x="3542" y="1502"/>
                  <a:pt x="3542" y="1496"/>
                </a:cubicBezTo>
                <a:cubicBezTo>
                  <a:pt x="3542" y="1491"/>
                  <a:pt x="3535" y="1489"/>
                  <a:pt x="3535" y="1484"/>
                </a:cubicBezTo>
                <a:cubicBezTo>
                  <a:pt x="3536" y="1480"/>
                  <a:pt x="3533" y="1476"/>
                  <a:pt x="3534" y="1471"/>
                </a:cubicBezTo>
                <a:cubicBezTo>
                  <a:pt x="3534" y="1466"/>
                  <a:pt x="3527" y="1464"/>
                  <a:pt x="3526" y="1462"/>
                </a:cubicBezTo>
                <a:cubicBezTo>
                  <a:pt x="3526" y="1459"/>
                  <a:pt x="3522" y="1461"/>
                  <a:pt x="3518" y="1462"/>
                </a:cubicBezTo>
                <a:cubicBezTo>
                  <a:pt x="3513" y="1462"/>
                  <a:pt x="3514" y="1456"/>
                  <a:pt x="3514" y="1451"/>
                </a:cubicBezTo>
                <a:cubicBezTo>
                  <a:pt x="3515" y="1445"/>
                  <a:pt x="3512" y="1435"/>
                  <a:pt x="3509" y="1433"/>
                </a:cubicBezTo>
                <a:cubicBezTo>
                  <a:pt x="3505" y="1430"/>
                  <a:pt x="3505" y="1420"/>
                  <a:pt x="3503" y="1419"/>
                </a:cubicBezTo>
                <a:cubicBezTo>
                  <a:pt x="3502" y="1417"/>
                  <a:pt x="3496" y="1424"/>
                  <a:pt x="3496" y="1427"/>
                </a:cubicBezTo>
                <a:cubicBezTo>
                  <a:pt x="3496" y="1430"/>
                  <a:pt x="3496" y="1434"/>
                  <a:pt x="3493" y="1436"/>
                </a:cubicBezTo>
                <a:cubicBezTo>
                  <a:pt x="3491" y="1438"/>
                  <a:pt x="3495" y="1446"/>
                  <a:pt x="3492" y="1449"/>
                </a:cubicBezTo>
                <a:cubicBezTo>
                  <a:pt x="3489" y="1451"/>
                  <a:pt x="3492" y="1462"/>
                  <a:pt x="3491" y="1469"/>
                </a:cubicBezTo>
                <a:cubicBezTo>
                  <a:pt x="3490" y="1475"/>
                  <a:pt x="3490" y="1482"/>
                  <a:pt x="3487" y="1486"/>
                </a:cubicBezTo>
                <a:cubicBezTo>
                  <a:pt x="3484" y="1490"/>
                  <a:pt x="3484" y="1497"/>
                  <a:pt x="3478" y="1499"/>
                </a:cubicBezTo>
                <a:cubicBezTo>
                  <a:pt x="3472" y="1501"/>
                  <a:pt x="3464" y="1497"/>
                  <a:pt x="3464" y="1493"/>
                </a:cubicBezTo>
                <a:cubicBezTo>
                  <a:pt x="3464" y="1490"/>
                  <a:pt x="3458" y="1488"/>
                  <a:pt x="3454" y="1489"/>
                </a:cubicBezTo>
                <a:cubicBezTo>
                  <a:pt x="3451" y="1489"/>
                  <a:pt x="3449" y="1484"/>
                  <a:pt x="3443" y="1480"/>
                </a:cubicBezTo>
                <a:cubicBezTo>
                  <a:pt x="3438" y="1476"/>
                  <a:pt x="3433" y="1481"/>
                  <a:pt x="3432" y="1476"/>
                </a:cubicBezTo>
                <a:cubicBezTo>
                  <a:pt x="3430" y="1471"/>
                  <a:pt x="3428" y="1470"/>
                  <a:pt x="3424" y="1467"/>
                </a:cubicBezTo>
                <a:cubicBezTo>
                  <a:pt x="3420" y="1465"/>
                  <a:pt x="3421" y="1465"/>
                  <a:pt x="3425" y="1462"/>
                </a:cubicBezTo>
                <a:cubicBezTo>
                  <a:pt x="3429" y="1459"/>
                  <a:pt x="3428" y="1456"/>
                  <a:pt x="3426" y="1452"/>
                </a:cubicBezTo>
                <a:cubicBezTo>
                  <a:pt x="3424" y="1449"/>
                  <a:pt x="3428" y="1450"/>
                  <a:pt x="3433" y="1447"/>
                </a:cubicBezTo>
                <a:cubicBezTo>
                  <a:pt x="3438" y="1444"/>
                  <a:pt x="3433" y="1441"/>
                  <a:pt x="3437" y="1440"/>
                </a:cubicBezTo>
                <a:cubicBezTo>
                  <a:pt x="3441" y="1438"/>
                  <a:pt x="3439" y="1435"/>
                  <a:pt x="3435" y="1434"/>
                </a:cubicBezTo>
                <a:cubicBezTo>
                  <a:pt x="3431" y="1433"/>
                  <a:pt x="3432" y="1438"/>
                  <a:pt x="3430" y="1439"/>
                </a:cubicBezTo>
                <a:cubicBezTo>
                  <a:pt x="3429" y="1439"/>
                  <a:pt x="3427" y="1432"/>
                  <a:pt x="3426" y="1433"/>
                </a:cubicBezTo>
                <a:cubicBezTo>
                  <a:pt x="3425" y="1433"/>
                  <a:pt x="3420" y="1439"/>
                  <a:pt x="3418" y="1436"/>
                </a:cubicBezTo>
                <a:cubicBezTo>
                  <a:pt x="3415" y="1433"/>
                  <a:pt x="3401" y="1430"/>
                  <a:pt x="3396" y="1429"/>
                </a:cubicBezTo>
                <a:cubicBezTo>
                  <a:pt x="3390" y="1429"/>
                  <a:pt x="3388" y="1422"/>
                  <a:pt x="3385" y="1423"/>
                </a:cubicBezTo>
                <a:cubicBezTo>
                  <a:pt x="3382" y="1424"/>
                  <a:pt x="3386" y="1426"/>
                  <a:pt x="3389" y="1430"/>
                </a:cubicBezTo>
                <a:cubicBezTo>
                  <a:pt x="3393" y="1434"/>
                  <a:pt x="3377" y="1437"/>
                  <a:pt x="3372" y="1436"/>
                </a:cubicBezTo>
                <a:cubicBezTo>
                  <a:pt x="3367" y="1434"/>
                  <a:pt x="3373" y="1439"/>
                  <a:pt x="3369" y="1439"/>
                </a:cubicBezTo>
                <a:cubicBezTo>
                  <a:pt x="3365" y="1439"/>
                  <a:pt x="3364" y="1446"/>
                  <a:pt x="3361" y="1449"/>
                </a:cubicBezTo>
                <a:cubicBezTo>
                  <a:pt x="3358" y="1453"/>
                  <a:pt x="3360" y="1455"/>
                  <a:pt x="3356" y="1457"/>
                </a:cubicBezTo>
                <a:cubicBezTo>
                  <a:pt x="3353" y="1460"/>
                  <a:pt x="3353" y="1462"/>
                  <a:pt x="3357" y="1467"/>
                </a:cubicBezTo>
                <a:cubicBezTo>
                  <a:pt x="3361" y="1472"/>
                  <a:pt x="3355" y="1472"/>
                  <a:pt x="3351" y="1468"/>
                </a:cubicBezTo>
                <a:cubicBezTo>
                  <a:pt x="3347" y="1464"/>
                  <a:pt x="3344" y="1464"/>
                  <a:pt x="3344" y="1469"/>
                </a:cubicBezTo>
                <a:cubicBezTo>
                  <a:pt x="3344" y="1473"/>
                  <a:pt x="3339" y="1471"/>
                  <a:pt x="3340" y="1466"/>
                </a:cubicBezTo>
                <a:cubicBezTo>
                  <a:pt x="3341" y="1461"/>
                  <a:pt x="3335" y="1464"/>
                  <a:pt x="3334" y="1461"/>
                </a:cubicBezTo>
                <a:cubicBezTo>
                  <a:pt x="3333" y="1458"/>
                  <a:pt x="3328" y="1454"/>
                  <a:pt x="3324" y="1454"/>
                </a:cubicBezTo>
                <a:cubicBezTo>
                  <a:pt x="3321" y="1454"/>
                  <a:pt x="3321" y="1458"/>
                  <a:pt x="3318" y="1458"/>
                </a:cubicBezTo>
                <a:cubicBezTo>
                  <a:pt x="3315" y="1458"/>
                  <a:pt x="3314" y="1459"/>
                  <a:pt x="3314" y="1463"/>
                </a:cubicBezTo>
                <a:cubicBezTo>
                  <a:pt x="3315" y="1466"/>
                  <a:pt x="3309" y="1463"/>
                  <a:pt x="3306" y="1463"/>
                </a:cubicBezTo>
                <a:cubicBezTo>
                  <a:pt x="3302" y="1464"/>
                  <a:pt x="3306" y="1468"/>
                  <a:pt x="3304" y="1468"/>
                </a:cubicBezTo>
                <a:cubicBezTo>
                  <a:pt x="3302" y="1468"/>
                  <a:pt x="3302" y="1472"/>
                  <a:pt x="3298" y="1472"/>
                </a:cubicBezTo>
                <a:cubicBezTo>
                  <a:pt x="3295" y="1472"/>
                  <a:pt x="3296" y="1479"/>
                  <a:pt x="3296" y="1483"/>
                </a:cubicBezTo>
                <a:cubicBezTo>
                  <a:pt x="3297" y="1487"/>
                  <a:pt x="3291" y="1481"/>
                  <a:pt x="3288" y="1482"/>
                </a:cubicBezTo>
                <a:cubicBezTo>
                  <a:pt x="3285" y="1483"/>
                  <a:pt x="3289" y="1486"/>
                  <a:pt x="3290" y="1491"/>
                </a:cubicBezTo>
                <a:cubicBezTo>
                  <a:pt x="3291" y="1495"/>
                  <a:pt x="3288" y="1495"/>
                  <a:pt x="3286" y="1496"/>
                </a:cubicBezTo>
                <a:cubicBezTo>
                  <a:pt x="3284" y="1498"/>
                  <a:pt x="3282" y="1492"/>
                  <a:pt x="3282" y="1488"/>
                </a:cubicBezTo>
                <a:cubicBezTo>
                  <a:pt x="3282" y="1484"/>
                  <a:pt x="3277" y="1488"/>
                  <a:pt x="3273" y="1492"/>
                </a:cubicBezTo>
                <a:cubicBezTo>
                  <a:pt x="3268" y="1497"/>
                  <a:pt x="3274" y="1504"/>
                  <a:pt x="3272" y="1506"/>
                </a:cubicBezTo>
                <a:cubicBezTo>
                  <a:pt x="3270" y="1507"/>
                  <a:pt x="3261" y="1515"/>
                  <a:pt x="3256" y="1522"/>
                </a:cubicBezTo>
                <a:cubicBezTo>
                  <a:pt x="3251" y="1528"/>
                  <a:pt x="3240" y="1524"/>
                  <a:pt x="3236" y="1527"/>
                </a:cubicBezTo>
                <a:cubicBezTo>
                  <a:pt x="3233" y="1530"/>
                  <a:pt x="3229" y="1528"/>
                  <a:pt x="3225" y="1531"/>
                </a:cubicBezTo>
                <a:cubicBezTo>
                  <a:pt x="3222" y="1533"/>
                  <a:pt x="3215" y="1539"/>
                  <a:pt x="3215" y="1535"/>
                </a:cubicBezTo>
                <a:cubicBezTo>
                  <a:pt x="3214" y="1532"/>
                  <a:pt x="3205" y="1535"/>
                  <a:pt x="3201" y="1539"/>
                </a:cubicBezTo>
                <a:cubicBezTo>
                  <a:pt x="3197" y="1543"/>
                  <a:pt x="3191" y="1546"/>
                  <a:pt x="3187" y="1546"/>
                </a:cubicBezTo>
                <a:cubicBezTo>
                  <a:pt x="3183" y="1547"/>
                  <a:pt x="3183" y="1553"/>
                  <a:pt x="3181" y="1555"/>
                </a:cubicBezTo>
                <a:cubicBezTo>
                  <a:pt x="3179" y="1556"/>
                  <a:pt x="3180" y="1549"/>
                  <a:pt x="3180" y="1548"/>
                </a:cubicBezTo>
                <a:cubicBezTo>
                  <a:pt x="3180" y="1546"/>
                  <a:pt x="3176" y="1551"/>
                  <a:pt x="3174" y="1556"/>
                </a:cubicBezTo>
                <a:cubicBezTo>
                  <a:pt x="3172" y="1561"/>
                  <a:pt x="3178" y="1563"/>
                  <a:pt x="3175" y="1569"/>
                </a:cubicBezTo>
                <a:cubicBezTo>
                  <a:pt x="3171" y="1574"/>
                  <a:pt x="3167" y="1580"/>
                  <a:pt x="3173" y="1587"/>
                </a:cubicBezTo>
                <a:cubicBezTo>
                  <a:pt x="3178" y="1594"/>
                  <a:pt x="3181" y="1598"/>
                  <a:pt x="3179" y="1602"/>
                </a:cubicBezTo>
                <a:cubicBezTo>
                  <a:pt x="3177" y="1605"/>
                  <a:pt x="3174" y="1595"/>
                  <a:pt x="3172" y="1596"/>
                </a:cubicBezTo>
                <a:cubicBezTo>
                  <a:pt x="3171" y="1597"/>
                  <a:pt x="3177" y="1602"/>
                  <a:pt x="3176" y="1604"/>
                </a:cubicBezTo>
                <a:cubicBezTo>
                  <a:pt x="3174" y="1606"/>
                  <a:pt x="3169" y="1595"/>
                  <a:pt x="3168" y="1598"/>
                </a:cubicBezTo>
                <a:cubicBezTo>
                  <a:pt x="3167" y="1600"/>
                  <a:pt x="3179" y="1617"/>
                  <a:pt x="3179" y="1623"/>
                </a:cubicBezTo>
                <a:cubicBezTo>
                  <a:pt x="3179" y="1630"/>
                  <a:pt x="3189" y="1636"/>
                  <a:pt x="3189" y="1645"/>
                </a:cubicBezTo>
                <a:cubicBezTo>
                  <a:pt x="3188" y="1654"/>
                  <a:pt x="3197" y="1668"/>
                  <a:pt x="3199" y="1670"/>
                </a:cubicBezTo>
                <a:cubicBezTo>
                  <a:pt x="3200" y="1673"/>
                  <a:pt x="3195" y="1679"/>
                  <a:pt x="3196" y="1685"/>
                </a:cubicBezTo>
                <a:cubicBezTo>
                  <a:pt x="3197" y="1692"/>
                  <a:pt x="3194" y="1695"/>
                  <a:pt x="3190" y="1695"/>
                </a:cubicBezTo>
                <a:cubicBezTo>
                  <a:pt x="3185" y="1695"/>
                  <a:pt x="3188" y="1702"/>
                  <a:pt x="3193" y="1702"/>
                </a:cubicBezTo>
                <a:cubicBezTo>
                  <a:pt x="3197" y="1703"/>
                  <a:pt x="3196" y="1706"/>
                  <a:pt x="3201" y="1709"/>
                </a:cubicBezTo>
                <a:cubicBezTo>
                  <a:pt x="3206" y="1713"/>
                  <a:pt x="3219" y="1712"/>
                  <a:pt x="3223" y="1712"/>
                </a:cubicBezTo>
                <a:cubicBezTo>
                  <a:pt x="3227" y="1712"/>
                  <a:pt x="3228" y="1705"/>
                  <a:pt x="3234" y="1705"/>
                </a:cubicBezTo>
                <a:cubicBezTo>
                  <a:pt x="3240" y="1705"/>
                  <a:pt x="3239" y="1703"/>
                  <a:pt x="3242" y="1699"/>
                </a:cubicBezTo>
                <a:cubicBezTo>
                  <a:pt x="3245" y="1696"/>
                  <a:pt x="3258" y="1697"/>
                  <a:pt x="3271" y="1698"/>
                </a:cubicBezTo>
                <a:cubicBezTo>
                  <a:pt x="3284" y="1698"/>
                  <a:pt x="3290" y="1694"/>
                  <a:pt x="3292" y="1689"/>
                </a:cubicBezTo>
                <a:cubicBezTo>
                  <a:pt x="3294" y="1684"/>
                  <a:pt x="3303" y="1684"/>
                  <a:pt x="3307" y="1680"/>
                </a:cubicBezTo>
                <a:cubicBezTo>
                  <a:pt x="3311" y="1677"/>
                  <a:pt x="3314" y="1677"/>
                  <a:pt x="3324" y="1677"/>
                </a:cubicBezTo>
                <a:cubicBezTo>
                  <a:pt x="3334" y="1678"/>
                  <a:pt x="3343" y="1672"/>
                  <a:pt x="3349" y="1670"/>
                </a:cubicBezTo>
                <a:cubicBezTo>
                  <a:pt x="3355" y="1667"/>
                  <a:pt x="3367" y="1668"/>
                  <a:pt x="3373" y="1667"/>
                </a:cubicBezTo>
                <a:cubicBezTo>
                  <a:pt x="3379" y="1665"/>
                  <a:pt x="3380" y="1674"/>
                  <a:pt x="3386" y="1674"/>
                </a:cubicBezTo>
                <a:cubicBezTo>
                  <a:pt x="3393" y="1673"/>
                  <a:pt x="3396" y="1676"/>
                  <a:pt x="3400" y="1675"/>
                </a:cubicBezTo>
                <a:cubicBezTo>
                  <a:pt x="3403" y="1675"/>
                  <a:pt x="3403" y="1678"/>
                  <a:pt x="3406" y="1679"/>
                </a:cubicBezTo>
                <a:cubicBezTo>
                  <a:pt x="3410" y="1679"/>
                  <a:pt x="3409" y="1682"/>
                  <a:pt x="3407" y="1686"/>
                </a:cubicBezTo>
                <a:cubicBezTo>
                  <a:pt x="3405" y="1689"/>
                  <a:pt x="3412" y="1689"/>
                  <a:pt x="3417" y="1695"/>
                </a:cubicBezTo>
                <a:cubicBezTo>
                  <a:pt x="3422" y="1702"/>
                  <a:pt x="3417" y="1703"/>
                  <a:pt x="3420" y="1708"/>
                </a:cubicBezTo>
                <a:cubicBezTo>
                  <a:pt x="3422" y="1713"/>
                  <a:pt x="3424" y="1711"/>
                  <a:pt x="3429" y="1704"/>
                </a:cubicBezTo>
                <a:cubicBezTo>
                  <a:pt x="3434" y="1697"/>
                  <a:pt x="3439" y="1702"/>
                  <a:pt x="3440" y="1696"/>
                </a:cubicBezTo>
                <a:cubicBezTo>
                  <a:pt x="3441" y="1690"/>
                  <a:pt x="3446" y="1683"/>
                  <a:pt x="3450" y="1686"/>
                </a:cubicBezTo>
                <a:cubicBezTo>
                  <a:pt x="3453" y="1689"/>
                  <a:pt x="3447" y="1690"/>
                  <a:pt x="3445" y="1702"/>
                </a:cubicBezTo>
                <a:cubicBezTo>
                  <a:pt x="3443" y="1713"/>
                  <a:pt x="3439" y="1707"/>
                  <a:pt x="3438" y="1711"/>
                </a:cubicBezTo>
                <a:cubicBezTo>
                  <a:pt x="3437" y="1714"/>
                  <a:pt x="3448" y="1716"/>
                  <a:pt x="3448" y="1710"/>
                </a:cubicBezTo>
                <a:cubicBezTo>
                  <a:pt x="3448" y="1704"/>
                  <a:pt x="3450" y="1701"/>
                  <a:pt x="3455" y="1706"/>
                </a:cubicBezTo>
                <a:cubicBezTo>
                  <a:pt x="3459" y="1712"/>
                  <a:pt x="3452" y="1716"/>
                  <a:pt x="3453" y="1719"/>
                </a:cubicBezTo>
                <a:cubicBezTo>
                  <a:pt x="3454" y="1721"/>
                  <a:pt x="3459" y="1718"/>
                  <a:pt x="3461" y="1718"/>
                </a:cubicBezTo>
                <a:cubicBezTo>
                  <a:pt x="3466" y="1719"/>
                  <a:pt x="3472" y="1729"/>
                  <a:pt x="3471" y="1734"/>
                </a:cubicBezTo>
                <a:cubicBezTo>
                  <a:pt x="3470" y="1739"/>
                  <a:pt x="3468" y="1744"/>
                  <a:pt x="3477" y="1748"/>
                </a:cubicBezTo>
                <a:cubicBezTo>
                  <a:pt x="3485" y="1753"/>
                  <a:pt x="3482" y="1753"/>
                  <a:pt x="3488" y="1753"/>
                </a:cubicBezTo>
                <a:cubicBezTo>
                  <a:pt x="3495" y="1753"/>
                  <a:pt x="3508" y="1758"/>
                  <a:pt x="3511" y="1761"/>
                </a:cubicBezTo>
                <a:cubicBezTo>
                  <a:pt x="3515" y="1764"/>
                  <a:pt x="3524" y="1759"/>
                  <a:pt x="3525" y="1753"/>
                </a:cubicBezTo>
                <a:cubicBezTo>
                  <a:pt x="3527" y="1747"/>
                  <a:pt x="3534" y="1753"/>
                  <a:pt x="3530" y="1755"/>
                </a:cubicBezTo>
                <a:cubicBezTo>
                  <a:pt x="3527" y="1757"/>
                  <a:pt x="3532" y="1762"/>
                  <a:pt x="3532" y="1758"/>
                </a:cubicBezTo>
                <a:cubicBezTo>
                  <a:pt x="3532" y="1755"/>
                  <a:pt x="3534" y="1752"/>
                  <a:pt x="3535" y="1756"/>
                </a:cubicBezTo>
                <a:cubicBezTo>
                  <a:pt x="3536" y="1760"/>
                  <a:pt x="3541" y="1760"/>
                  <a:pt x="3543" y="1763"/>
                </a:cubicBezTo>
                <a:cubicBezTo>
                  <a:pt x="3544" y="1766"/>
                  <a:pt x="3546" y="1768"/>
                  <a:pt x="3546" y="1766"/>
                </a:cubicBezTo>
                <a:cubicBezTo>
                  <a:pt x="3546" y="1763"/>
                  <a:pt x="3547" y="1761"/>
                  <a:pt x="3551" y="1759"/>
                </a:cubicBezTo>
                <a:cubicBezTo>
                  <a:pt x="3555" y="1758"/>
                  <a:pt x="3558" y="1755"/>
                  <a:pt x="3562" y="1752"/>
                </a:cubicBezTo>
                <a:cubicBezTo>
                  <a:pt x="3566" y="1748"/>
                  <a:pt x="3584" y="1747"/>
                  <a:pt x="3586" y="1747"/>
                </a:cubicBezTo>
                <a:cubicBezTo>
                  <a:pt x="3587" y="1747"/>
                  <a:pt x="3588" y="1732"/>
                  <a:pt x="3589" y="1725"/>
                </a:cubicBezTo>
                <a:cubicBezTo>
                  <a:pt x="3590" y="1717"/>
                  <a:pt x="3597" y="1716"/>
                  <a:pt x="3598" y="1707"/>
                </a:cubicBezTo>
                <a:cubicBezTo>
                  <a:pt x="3599" y="1699"/>
                  <a:pt x="3608" y="1684"/>
                  <a:pt x="3610" y="1683"/>
                </a:cubicBezTo>
                <a:cubicBezTo>
                  <a:pt x="3612" y="1682"/>
                  <a:pt x="3616" y="1680"/>
                  <a:pt x="3617" y="1675"/>
                </a:cubicBezTo>
                <a:cubicBezTo>
                  <a:pt x="3617" y="1671"/>
                  <a:pt x="3623" y="1665"/>
                  <a:pt x="3623" y="1660"/>
                </a:cubicBezTo>
                <a:cubicBezTo>
                  <a:pt x="3623" y="1654"/>
                  <a:pt x="3626" y="1647"/>
                  <a:pt x="3625" y="1645"/>
                </a:cubicBezTo>
                <a:cubicBezTo>
                  <a:pt x="3625" y="1644"/>
                  <a:pt x="3623" y="1638"/>
                  <a:pt x="3627" y="1634"/>
                </a:cubicBezTo>
                <a:cubicBezTo>
                  <a:pt x="3630" y="1630"/>
                  <a:pt x="3625" y="1625"/>
                  <a:pt x="3627" y="1624"/>
                </a:cubicBezTo>
                <a:close/>
                <a:moveTo>
                  <a:pt x="3362" y="1432"/>
                </a:moveTo>
                <a:cubicBezTo>
                  <a:pt x="3365" y="1434"/>
                  <a:pt x="3377" y="1431"/>
                  <a:pt x="3377" y="1428"/>
                </a:cubicBezTo>
                <a:cubicBezTo>
                  <a:pt x="3376" y="1425"/>
                  <a:pt x="3358" y="1429"/>
                  <a:pt x="3362" y="1432"/>
                </a:cubicBezTo>
                <a:close/>
                <a:moveTo>
                  <a:pt x="3433" y="1724"/>
                </a:moveTo>
                <a:cubicBezTo>
                  <a:pt x="3436" y="1727"/>
                  <a:pt x="3445" y="1726"/>
                  <a:pt x="3446" y="1722"/>
                </a:cubicBezTo>
                <a:cubicBezTo>
                  <a:pt x="3448" y="1719"/>
                  <a:pt x="3430" y="1722"/>
                  <a:pt x="3433" y="1724"/>
                </a:cubicBezTo>
                <a:close/>
                <a:moveTo>
                  <a:pt x="3546" y="1794"/>
                </a:moveTo>
                <a:cubicBezTo>
                  <a:pt x="3539" y="1794"/>
                  <a:pt x="3529" y="1788"/>
                  <a:pt x="3527" y="1788"/>
                </a:cubicBezTo>
                <a:cubicBezTo>
                  <a:pt x="3524" y="1789"/>
                  <a:pt x="3535" y="1806"/>
                  <a:pt x="3532" y="1811"/>
                </a:cubicBezTo>
                <a:cubicBezTo>
                  <a:pt x="3528" y="1815"/>
                  <a:pt x="3542" y="1827"/>
                  <a:pt x="3547" y="1828"/>
                </a:cubicBezTo>
                <a:cubicBezTo>
                  <a:pt x="3552" y="1829"/>
                  <a:pt x="3550" y="1823"/>
                  <a:pt x="3553" y="1824"/>
                </a:cubicBezTo>
                <a:cubicBezTo>
                  <a:pt x="3556" y="1824"/>
                  <a:pt x="3555" y="1820"/>
                  <a:pt x="3556" y="1818"/>
                </a:cubicBezTo>
                <a:cubicBezTo>
                  <a:pt x="3556" y="1815"/>
                  <a:pt x="3559" y="1821"/>
                  <a:pt x="3562" y="1819"/>
                </a:cubicBezTo>
                <a:cubicBezTo>
                  <a:pt x="3565" y="1818"/>
                  <a:pt x="3561" y="1807"/>
                  <a:pt x="3565" y="1807"/>
                </a:cubicBezTo>
                <a:cubicBezTo>
                  <a:pt x="3569" y="1807"/>
                  <a:pt x="3566" y="1794"/>
                  <a:pt x="3565" y="1790"/>
                </a:cubicBezTo>
                <a:cubicBezTo>
                  <a:pt x="3564" y="1785"/>
                  <a:pt x="3553" y="1793"/>
                  <a:pt x="3546" y="1794"/>
                </a:cubicBezTo>
                <a:close/>
                <a:moveTo>
                  <a:pt x="3860" y="1791"/>
                </a:moveTo>
                <a:cubicBezTo>
                  <a:pt x="3857" y="1789"/>
                  <a:pt x="3855" y="1792"/>
                  <a:pt x="3851" y="1794"/>
                </a:cubicBezTo>
                <a:cubicBezTo>
                  <a:pt x="3847" y="1796"/>
                  <a:pt x="3845" y="1786"/>
                  <a:pt x="3840" y="1790"/>
                </a:cubicBezTo>
                <a:cubicBezTo>
                  <a:pt x="3835" y="1793"/>
                  <a:pt x="3840" y="1795"/>
                  <a:pt x="3834" y="1799"/>
                </a:cubicBezTo>
                <a:cubicBezTo>
                  <a:pt x="3829" y="1804"/>
                  <a:pt x="3831" y="1805"/>
                  <a:pt x="3825" y="1815"/>
                </a:cubicBezTo>
                <a:cubicBezTo>
                  <a:pt x="3819" y="1825"/>
                  <a:pt x="3797" y="1830"/>
                  <a:pt x="3794" y="1836"/>
                </a:cubicBezTo>
                <a:cubicBezTo>
                  <a:pt x="3791" y="1841"/>
                  <a:pt x="3780" y="1845"/>
                  <a:pt x="3780" y="1849"/>
                </a:cubicBezTo>
                <a:cubicBezTo>
                  <a:pt x="3780" y="1853"/>
                  <a:pt x="3773" y="1856"/>
                  <a:pt x="3777" y="1861"/>
                </a:cubicBezTo>
                <a:cubicBezTo>
                  <a:pt x="3780" y="1866"/>
                  <a:pt x="3784" y="1863"/>
                  <a:pt x="3787" y="1866"/>
                </a:cubicBezTo>
                <a:cubicBezTo>
                  <a:pt x="3790" y="1869"/>
                  <a:pt x="3794" y="1866"/>
                  <a:pt x="3795" y="1869"/>
                </a:cubicBezTo>
                <a:cubicBezTo>
                  <a:pt x="3797" y="1872"/>
                  <a:pt x="3808" y="1872"/>
                  <a:pt x="3816" y="1864"/>
                </a:cubicBezTo>
                <a:cubicBezTo>
                  <a:pt x="3824" y="1857"/>
                  <a:pt x="3820" y="1853"/>
                  <a:pt x="3823" y="1851"/>
                </a:cubicBezTo>
                <a:cubicBezTo>
                  <a:pt x="3827" y="1849"/>
                  <a:pt x="3827" y="1843"/>
                  <a:pt x="3829" y="1840"/>
                </a:cubicBezTo>
                <a:cubicBezTo>
                  <a:pt x="3831" y="1836"/>
                  <a:pt x="3833" y="1832"/>
                  <a:pt x="3842" y="1832"/>
                </a:cubicBezTo>
                <a:cubicBezTo>
                  <a:pt x="3851" y="1832"/>
                  <a:pt x="3846" y="1830"/>
                  <a:pt x="3845" y="1826"/>
                </a:cubicBezTo>
                <a:cubicBezTo>
                  <a:pt x="3845" y="1822"/>
                  <a:pt x="3853" y="1821"/>
                  <a:pt x="3853" y="1815"/>
                </a:cubicBezTo>
                <a:cubicBezTo>
                  <a:pt x="3853" y="1810"/>
                  <a:pt x="3864" y="1805"/>
                  <a:pt x="3862" y="1801"/>
                </a:cubicBezTo>
                <a:cubicBezTo>
                  <a:pt x="3859" y="1796"/>
                  <a:pt x="3864" y="1794"/>
                  <a:pt x="3860" y="1791"/>
                </a:cubicBezTo>
                <a:close/>
                <a:moveTo>
                  <a:pt x="3788" y="1878"/>
                </a:moveTo>
                <a:cubicBezTo>
                  <a:pt x="3790" y="1878"/>
                  <a:pt x="3795" y="1877"/>
                  <a:pt x="3792" y="1873"/>
                </a:cubicBezTo>
                <a:cubicBezTo>
                  <a:pt x="3789" y="1869"/>
                  <a:pt x="3784" y="1877"/>
                  <a:pt x="3788" y="1878"/>
                </a:cubicBezTo>
                <a:close/>
                <a:moveTo>
                  <a:pt x="3901" y="1751"/>
                </a:moveTo>
                <a:cubicBezTo>
                  <a:pt x="3899" y="1755"/>
                  <a:pt x="3894" y="1750"/>
                  <a:pt x="3890" y="1750"/>
                </a:cubicBezTo>
                <a:cubicBezTo>
                  <a:pt x="3886" y="1750"/>
                  <a:pt x="3883" y="1747"/>
                  <a:pt x="3883" y="1743"/>
                </a:cubicBezTo>
                <a:cubicBezTo>
                  <a:pt x="3883" y="1740"/>
                  <a:pt x="3882" y="1734"/>
                  <a:pt x="3878" y="1734"/>
                </a:cubicBezTo>
                <a:cubicBezTo>
                  <a:pt x="3874" y="1735"/>
                  <a:pt x="3879" y="1739"/>
                  <a:pt x="3878" y="1741"/>
                </a:cubicBezTo>
                <a:cubicBezTo>
                  <a:pt x="3876" y="1743"/>
                  <a:pt x="3875" y="1738"/>
                  <a:pt x="3873" y="1738"/>
                </a:cubicBezTo>
                <a:cubicBezTo>
                  <a:pt x="3871" y="1738"/>
                  <a:pt x="3869" y="1736"/>
                  <a:pt x="3869" y="1731"/>
                </a:cubicBezTo>
                <a:cubicBezTo>
                  <a:pt x="3869" y="1726"/>
                  <a:pt x="3865" y="1726"/>
                  <a:pt x="3865" y="1720"/>
                </a:cubicBezTo>
                <a:cubicBezTo>
                  <a:pt x="3865" y="1715"/>
                  <a:pt x="3856" y="1710"/>
                  <a:pt x="3851" y="1710"/>
                </a:cubicBezTo>
                <a:cubicBezTo>
                  <a:pt x="3846" y="1710"/>
                  <a:pt x="3852" y="1719"/>
                  <a:pt x="3854" y="1722"/>
                </a:cubicBezTo>
                <a:cubicBezTo>
                  <a:pt x="3857" y="1725"/>
                  <a:pt x="3862" y="1728"/>
                  <a:pt x="3862" y="1730"/>
                </a:cubicBezTo>
                <a:cubicBezTo>
                  <a:pt x="3862" y="1732"/>
                  <a:pt x="3866" y="1738"/>
                  <a:pt x="3869" y="1739"/>
                </a:cubicBezTo>
                <a:cubicBezTo>
                  <a:pt x="3872" y="1740"/>
                  <a:pt x="3867" y="1749"/>
                  <a:pt x="3867" y="1756"/>
                </a:cubicBezTo>
                <a:cubicBezTo>
                  <a:pt x="3867" y="1763"/>
                  <a:pt x="3862" y="1762"/>
                  <a:pt x="3858" y="1766"/>
                </a:cubicBezTo>
                <a:cubicBezTo>
                  <a:pt x="3854" y="1771"/>
                  <a:pt x="3867" y="1775"/>
                  <a:pt x="3873" y="1780"/>
                </a:cubicBezTo>
                <a:cubicBezTo>
                  <a:pt x="3878" y="1784"/>
                  <a:pt x="3868" y="1795"/>
                  <a:pt x="3870" y="1798"/>
                </a:cubicBezTo>
                <a:cubicBezTo>
                  <a:pt x="3870" y="1799"/>
                  <a:pt x="3874" y="1801"/>
                  <a:pt x="3880" y="1799"/>
                </a:cubicBezTo>
                <a:cubicBezTo>
                  <a:pt x="3886" y="1798"/>
                  <a:pt x="3888" y="1785"/>
                  <a:pt x="3892" y="1782"/>
                </a:cubicBezTo>
                <a:cubicBezTo>
                  <a:pt x="3896" y="1778"/>
                  <a:pt x="3894" y="1773"/>
                  <a:pt x="3896" y="1770"/>
                </a:cubicBezTo>
                <a:cubicBezTo>
                  <a:pt x="3898" y="1767"/>
                  <a:pt x="3901" y="1767"/>
                  <a:pt x="3903" y="1767"/>
                </a:cubicBezTo>
                <a:cubicBezTo>
                  <a:pt x="3906" y="1767"/>
                  <a:pt x="3905" y="1761"/>
                  <a:pt x="3908" y="1761"/>
                </a:cubicBezTo>
                <a:cubicBezTo>
                  <a:pt x="3912" y="1761"/>
                  <a:pt x="3910" y="1756"/>
                  <a:pt x="3912" y="1751"/>
                </a:cubicBezTo>
                <a:cubicBezTo>
                  <a:pt x="3914" y="1745"/>
                  <a:pt x="3903" y="1747"/>
                  <a:pt x="3901" y="1751"/>
                </a:cubicBezTo>
                <a:close/>
                <a:moveTo>
                  <a:pt x="3900" y="1506"/>
                </a:moveTo>
                <a:cubicBezTo>
                  <a:pt x="3904" y="1510"/>
                  <a:pt x="3913" y="1510"/>
                  <a:pt x="3913" y="1502"/>
                </a:cubicBezTo>
                <a:cubicBezTo>
                  <a:pt x="3913" y="1495"/>
                  <a:pt x="3896" y="1502"/>
                  <a:pt x="3900" y="1506"/>
                </a:cubicBezTo>
                <a:close/>
                <a:moveTo>
                  <a:pt x="3916" y="1493"/>
                </a:moveTo>
                <a:cubicBezTo>
                  <a:pt x="3918" y="1494"/>
                  <a:pt x="3927" y="1491"/>
                  <a:pt x="3927" y="1486"/>
                </a:cubicBezTo>
                <a:cubicBezTo>
                  <a:pt x="3927" y="1482"/>
                  <a:pt x="3911" y="1491"/>
                  <a:pt x="3916" y="1493"/>
                </a:cubicBezTo>
                <a:close/>
                <a:moveTo>
                  <a:pt x="399" y="613"/>
                </a:moveTo>
                <a:cubicBezTo>
                  <a:pt x="390" y="618"/>
                  <a:pt x="412" y="641"/>
                  <a:pt x="416" y="638"/>
                </a:cubicBezTo>
                <a:cubicBezTo>
                  <a:pt x="419" y="636"/>
                  <a:pt x="411" y="627"/>
                  <a:pt x="411" y="621"/>
                </a:cubicBezTo>
                <a:cubicBezTo>
                  <a:pt x="411" y="615"/>
                  <a:pt x="408" y="609"/>
                  <a:pt x="399" y="613"/>
                </a:cubicBezTo>
                <a:close/>
                <a:moveTo>
                  <a:pt x="1499" y="1353"/>
                </a:moveTo>
                <a:cubicBezTo>
                  <a:pt x="1494" y="1353"/>
                  <a:pt x="1484" y="1352"/>
                  <a:pt x="1472" y="1338"/>
                </a:cubicBezTo>
                <a:cubicBezTo>
                  <a:pt x="1459" y="1325"/>
                  <a:pt x="1447" y="1326"/>
                  <a:pt x="1439" y="1328"/>
                </a:cubicBezTo>
                <a:cubicBezTo>
                  <a:pt x="1431" y="1330"/>
                  <a:pt x="1422" y="1324"/>
                  <a:pt x="1417" y="1323"/>
                </a:cubicBezTo>
                <a:cubicBezTo>
                  <a:pt x="1411" y="1322"/>
                  <a:pt x="1406" y="1329"/>
                  <a:pt x="1402" y="1330"/>
                </a:cubicBezTo>
                <a:cubicBezTo>
                  <a:pt x="1398" y="1332"/>
                  <a:pt x="1404" y="1324"/>
                  <a:pt x="1404" y="1319"/>
                </a:cubicBezTo>
                <a:cubicBezTo>
                  <a:pt x="1404" y="1315"/>
                  <a:pt x="1389" y="1308"/>
                  <a:pt x="1378" y="1303"/>
                </a:cubicBezTo>
                <a:cubicBezTo>
                  <a:pt x="1366" y="1299"/>
                  <a:pt x="1361" y="1301"/>
                  <a:pt x="1361" y="1308"/>
                </a:cubicBezTo>
                <a:cubicBezTo>
                  <a:pt x="1361" y="1316"/>
                  <a:pt x="1357" y="1306"/>
                  <a:pt x="1353" y="1314"/>
                </a:cubicBezTo>
                <a:cubicBezTo>
                  <a:pt x="1350" y="1322"/>
                  <a:pt x="1343" y="1317"/>
                  <a:pt x="1347" y="1314"/>
                </a:cubicBezTo>
                <a:cubicBezTo>
                  <a:pt x="1352" y="1312"/>
                  <a:pt x="1356" y="1306"/>
                  <a:pt x="1357" y="1301"/>
                </a:cubicBezTo>
                <a:cubicBezTo>
                  <a:pt x="1359" y="1296"/>
                  <a:pt x="1341" y="1293"/>
                  <a:pt x="1334" y="1295"/>
                </a:cubicBezTo>
                <a:cubicBezTo>
                  <a:pt x="1328" y="1298"/>
                  <a:pt x="1332" y="1307"/>
                  <a:pt x="1327" y="1304"/>
                </a:cubicBezTo>
                <a:cubicBezTo>
                  <a:pt x="1322" y="1301"/>
                  <a:pt x="1326" y="1294"/>
                  <a:pt x="1330" y="1295"/>
                </a:cubicBezTo>
                <a:cubicBezTo>
                  <a:pt x="1334" y="1295"/>
                  <a:pt x="1339" y="1287"/>
                  <a:pt x="1341" y="1281"/>
                </a:cubicBezTo>
                <a:cubicBezTo>
                  <a:pt x="1344" y="1275"/>
                  <a:pt x="1337" y="1274"/>
                  <a:pt x="1332" y="1269"/>
                </a:cubicBezTo>
                <a:cubicBezTo>
                  <a:pt x="1328" y="1264"/>
                  <a:pt x="1329" y="1249"/>
                  <a:pt x="1324" y="1247"/>
                </a:cubicBezTo>
                <a:cubicBezTo>
                  <a:pt x="1319" y="1245"/>
                  <a:pt x="1312" y="1233"/>
                  <a:pt x="1305" y="1232"/>
                </a:cubicBezTo>
                <a:cubicBezTo>
                  <a:pt x="1297" y="1230"/>
                  <a:pt x="1290" y="1225"/>
                  <a:pt x="1284" y="1226"/>
                </a:cubicBezTo>
                <a:cubicBezTo>
                  <a:pt x="1278" y="1227"/>
                  <a:pt x="1272" y="1230"/>
                  <a:pt x="1269" y="1226"/>
                </a:cubicBezTo>
                <a:cubicBezTo>
                  <a:pt x="1267" y="1223"/>
                  <a:pt x="1264" y="1224"/>
                  <a:pt x="1261" y="1226"/>
                </a:cubicBezTo>
                <a:cubicBezTo>
                  <a:pt x="1258" y="1229"/>
                  <a:pt x="1252" y="1217"/>
                  <a:pt x="1249" y="1217"/>
                </a:cubicBezTo>
                <a:cubicBezTo>
                  <a:pt x="1246" y="1217"/>
                  <a:pt x="1243" y="1215"/>
                  <a:pt x="1244" y="1210"/>
                </a:cubicBezTo>
                <a:cubicBezTo>
                  <a:pt x="1244" y="1206"/>
                  <a:pt x="1237" y="1206"/>
                  <a:pt x="1232" y="1201"/>
                </a:cubicBezTo>
                <a:cubicBezTo>
                  <a:pt x="1228" y="1196"/>
                  <a:pt x="1216" y="1196"/>
                  <a:pt x="1212" y="1197"/>
                </a:cubicBezTo>
                <a:cubicBezTo>
                  <a:pt x="1208" y="1197"/>
                  <a:pt x="1215" y="1192"/>
                  <a:pt x="1215" y="1187"/>
                </a:cubicBezTo>
                <a:cubicBezTo>
                  <a:pt x="1215" y="1183"/>
                  <a:pt x="1203" y="1182"/>
                  <a:pt x="1198" y="1181"/>
                </a:cubicBezTo>
                <a:cubicBezTo>
                  <a:pt x="1193" y="1180"/>
                  <a:pt x="1195" y="1175"/>
                  <a:pt x="1200" y="1175"/>
                </a:cubicBezTo>
                <a:cubicBezTo>
                  <a:pt x="1205" y="1175"/>
                  <a:pt x="1197" y="1171"/>
                  <a:pt x="1190" y="1172"/>
                </a:cubicBezTo>
                <a:cubicBezTo>
                  <a:pt x="1183" y="1173"/>
                  <a:pt x="1174" y="1177"/>
                  <a:pt x="1168" y="1180"/>
                </a:cubicBezTo>
                <a:cubicBezTo>
                  <a:pt x="1163" y="1183"/>
                  <a:pt x="1153" y="1171"/>
                  <a:pt x="1147" y="1174"/>
                </a:cubicBezTo>
                <a:cubicBezTo>
                  <a:pt x="1141" y="1176"/>
                  <a:pt x="1132" y="1176"/>
                  <a:pt x="1132" y="1171"/>
                </a:cubicBezTo>
                <a:cubicBezTo>
                  <a:pt x="1133" y="1166"/>
                  <a:pt x="1130" y="1162"/>
                  <a:pt x="1124" y="1162"/>
                </a:cubicBezTo>
                <a:cubicBezTo>
                  <a:pt x="1117" y="1163"/>
                  <a:pt x="1119" y="1156"/>
                  <a:pt x="1114" y="1156"/>
                </a:cubicBezTo>
                <a:cubicBezTo>
                  <a:pt x="1109" y="1156"/>
                  <a:pt x="1114" y="1162"/>
                  <a:pt x="1111" y="1163"/>
                </a:cubicBezTo>
                <a:cubicBezTo>
                  <a:pt x="1108" y="1165"/>
                  <a:pt x="1096" y="1168"/>
                  <a:pt x="1096" y="1172"/>
                </a:cubicBezTo>
                <a:cubicBezTo>
                  <a:pt x="1095" y="1177"/>
                  <a:pt x="1102" y="1184"/>
                  <a:pt x="1099" y="1189"/>
                </a:cubicBezTo>
                <a:cubicBezTo>
                  <a:pt x="1097" y="1193"/>
                  <a:pt x="1090" y="1189"/>
                  <a:pt x="1087" y="1185"/>
                </a:cubicBezTo>
                <a:cubicBezTo>
                  <a:pt x="1085" y="1180"/>
                  <a:pt x="1094" y="1173"/>
                  <a:pt x="1092" y="1170"/>
                </a:cubicBezTo>
                <a:cubicBezTo>
                  <a:pt x="1091" y="1167"/>
                  <a:pt x="1089" y="1161"/>
                  <a:pt x="1094" y="1160"/>
                </a:cubicBezTo>
                <a:cubicBezTo>
                  <a:pt x="1099" y="1159"/>
                  <a:pt x="1101" y="1156"/>
                  <a:pt x="1096" y="1153"/>
                </a:cubicBezTo>
                <a:cubicBezTo>
                  <a:pt x="1092" y="1150"/>
                  <a:pt x="1089" y="1158"/>
                  <a:pt x="1084" y="1159"/>
                </a:cubicBezTo>
                <a:cubicBezTo>
                  <a:pt x="1078" y="1160"/>
                  <a:pt x="1077" y="1163"/>
                  <a:pt x="1074" y="1165"/>
                </a:cubicBezTo>
                <a:cubicBezTo>
                  <a:pt x="1070" y="1166"/>
                  <a:pt x="1064" y="1165"/>
                  <a:pt x="1064" y="1168"/>
                </a:cubicBezTo>
                <a:cubicBezTo>
                  <a:pt x="1063" y="1171"/>
                  <a:pt x="1061" y="1168"/>
                  <a:pt x="1058" y="1167"/>
                </a:cubicBezTo>
                <a:cubicBezTo>
                  <a:pt x="1055" y="1166"/>
                  <a:pt x="1048" y="1173"/>
                  <a:pt x="1048" y="1177"/>
                </a:cubicBezTo>
                <a:cubicBezTo>
                  <a:pt x="1048" y="1181"/>
                  <a:pt x="1049" y="1184"/>
                  <a:pt x="1044" y="1188"/>
                </a:cubicBezTo>
                <a:cubicBezTo>
                  <a:pt x="1038" y="1191"/>
                  <a:pt x="1035" y="1198"/>
                  <a:pt x="1033" y="1201"/>
                </a:cubicBezTo>
                <a:cubicBezTo>
                  <a:pt x="1030" y="1204"/>
                  <a:pt x="1027" y="1198"/>
                  <a:pt x="1023" y="1192"/>
                </a:cubicBezTo>
                <a:cubicBezTo>
                  <a:pt x="1019" y="1186"/>
                  <a:pt x="1012" y="1187"/>
                  <a:pt x="1007" y="1185"/>
                </a:cubicBezTo>
                <a:cubicBezTo>
                  <a:pt x="1003" y="1183"/>
                  <a:pt x="997" y="1186"/>
                  <a:pt x="991" y="1191"/>
                </a:cubicBezTo>
                <a:cubicBezTo>
                  <a:pt x="986" y="1196"/>
                  <a:pt x="978" y="1193"/>
                  <a:pt x="973" y="1190"/>
                </a:cubicBezTo>
                <a:cubicBezTo>
                  <a:pt x="968" y="1188"/>
                  <a:pt x="957" y="1172"/>
                  <a:pt x="955" y="1169"/>
                </a:cubicBezTo>
                <a:cubicBezTo>
                  <a:pt x="953" y="1166"/>
                  <a:pt x="956" y="1159"/>
                  <a:pt x="958" y="1154"/>
                </a:cubicBezTo>
                <a:cubicBezTo>
                  <a:pt x="959" y="1150"/>
                  <a:pt x="956" y="1138"/>
                  <a:pt x="959" y="1135"/>
                </a:cubicBezTo>
                <a:cubicBezTo>
                  <a:pt x="962" y="1132"/>
                  <a:pt x="960" y="1130"/>
                  <a:pt x="962" y="1123"/>
                </a:cubicBezTo>
                <a:cubicBezTo>
                  <a:pt x="963" y="1116"/>
                  <a:pt x="955" y="1119"/>
                  <a:pt x="949" y="1113"/>
                </a:cubicBezTo>
                <a:cubicBezTo>
                  <a:pt x="944" y="1108"/>
                  <a:pt x="932" y="1110"/>
                  <a:pt x="925" y="1113"/>
                </a:cubicBezTo>
                <a:cubicBezTo>
                  <a:pt x="919" y="1115"/>
                  <a:pt x="911" y="1110"/>
                  <a:pt x="904" y="1114"/>
                </a:cubicBezTo>
                <a:cubicBezTo>
                  <a:pt x="897" y="1118"/>
                  <a:pt x="898" y="1109"/>
                  <a:pt x="903" y="1106"/>
                </a:cubicBezTo>
                <a:cubicBezTo>
                  <a:pt x="907" y="1102"/>
                  <a:pt x="901" y="1088"/>
                  <a:pt x="906" y="1087"/>
                </a:cubicBezTo>
                <a:cubicBezTo>
                  <a:pt x="911" y="1086"/>
                  <a:pt x="913" y="1077"/>
                  <a:pt x="913" y="1070"/>
                </a:cubicBezTo>
                <a:cubicBezTo>
                  <a:pt x="914" y="1064"/>
                  <a:pt x="912" y="1061"/>
                  <a:pt x="915" y="1058"/>
                </a:cubicBezTo>
                <a:cubicBezTo>
                  <a:pt x="919" y="1054"/>
                  <a:pt x="923" y="1054"/>
                  <a:pt x="922" y="1048"/>
                </a:cubicBezTo>
                <a:cubicBezTo>
                  <a:pt x="921" y="1043"/>
                  <a:pt x="916" y="1048"/>
                  <a:pt x="912" y="1046"/>
                </a:cubicBezTo>
                <a:cubicBezTo>
                  <a:pt x="908" y="1043"/>
                  <a:pt x="904" y="1045"/>
                  <a:pt x="894" y="1047"/>
                </a:cubicBezTo>
                <a:cubicBezTo>
                  <a:pt x="884" y="1048"/>
                  <a:pt x="879" y="1052"/>
                  <a:pt x="880" y="1060"/>
                </a:cubicBezTo>
                <a:cubicBezTo>
                  <a:pt x="880" y="1067"/>
                  <a:pt x="876" y="1064"/>
                  <a:pt x="876" y="1070"/>
                </a:cubicBezTo>
                <a:cubicBezTo>
                  <a:pt x="877" y="1076"/>
                  <a:pt x="868" y="1076"/>
                  <a:pt x="869" y="1080"/>
                </a:cubicBezTo>
                <a:cubicBezTo>
                  <a:pt x="869" y="1084"/>
                  <a:pt x="862" y="1080"/>
                  <a:pt x="860" y="1079"/>
                </a:cubicBezTo>
                <a:cubicBezTo>
                  <a:pt x="858" y="1078"/>
                  <a:pt x="837" y="1084"/>
                  <a:pt x="834" y="1085"/>
                </a:cubicBezTo>
                <a:cubicBezTo>
                  <a:pt x="831" y="1085"/>
                  <a:pt x="825" y="1078"/>
                  <a:pt x="821" y="1079"/>
                </a:cubicBezTo>
                <a:cubicBezTo>
                  <a:pt x="817" y="1079"/>
                  <a:pt x="815" y="1072"/>
                  <a:pt x="815" y="1067"/>
                </a:cubicBezTo>
                <a:cubicBezTo>
                  <a:pt x="814" y="1062"/>
                  <a:pt x="806" y="1057"/>
                  <a:pt x="803" y="1052"/>
                </a:cubicBezTo>
                <a:cubicBezTo>
                  <a:pt x="799" y="1048"/>
                  <a:pt x="799" y="1037"/>
                  <a:pt x="798" y="1030"/>
                </a:cubicBezTo>
                <a:cubicBezTo>
                  <a:pt x="798" y="1024"/>
                  <a:pt x="797" y="1012"/>
                  <a:pt x="802" y="999"/>
                </a:cubicBezTo>
                <a:cubicBezTo>
                  <a:pt x="807" y="986"/>
                  <a:pt x="794" y="984"/>
                  <a:pt x="800" y="980"/>
                </a:cubicBezTo>
                <a:cubicBezTo>
                  <a:pt x="806" y="975"/>
                  <a:pt x="800" y="971"/>
                  <a:pt x="803" y="969"/>
                </a:cubicBezTo>
                <a:cubicBezTo>
                  <a:pt x="806" y="967"/>
                  <a:pt x="811" y="965"/>
                  <a:pt x="811" y="962"/>
                </a:cubicBezTo>
                <a:cubicBezTo>
                  <a:pt x="811" y="959"/>
                  <a:pt x="814" y="959"/>
                  <a:pt x="818" y="959"/>
                </a:cubicBezTo>
                <a:cubicBezTo>
                  <a:pt x="822" y="960"/>
                  <a:pt x="829" y="953"/>
                  <a:pt x="829" y="950"/>
                </a:cubicBezTo>
                <a:cubicBezTo>
                  <a:pt x="828" y="947"/>
                  <a:pt x="829" y="947"/>
                  <a:pt x="834" y="948"/>
                </a:cubicBezTo>
                <a:cubicBezTo>
                  <a:pt x="839" y="949"/>
                  <a:pt x="838" y="942"/>
                  <a:pt x="841" y="943"/>
                </a:cubicBezTo>
                <a:cubicBezTo>
                  <a:pt x="844" y="944"/>
                  <a:pt x="847" y="946"/>
                  <a:pt x="847" y="944"/>
                </a:cubicBezTo>
                <a:cubicBezTo>
                  <a:pt x="847" y="942"/>
                  <a:pt x="850" y="942"/>
                  <a:pt x="852" y="945"/>
                </a:cubicBezTo>
                <a:cubicBezTo>
                  <a:pt x="855" y="948"/>
                  <a:pt x="861" y="949"/>
                  <a:pt x="862" y="945"/>
                </a:cubicBezTo>
                <a:cubicBezTo>
                  <a:pt x="862" y="942"/>
                  <a:pt x="866" y="945"/>
                  <a:pt x="869" y="949"/>
                </a:cubicBezTo>
                <a:cubicBezTo>
                  <a:pt x="872" y="952"/>
                  <a:pt x="874" y="951"/>
                  <a:pt x="879" y="952"/>
                </a:cubicBezTo>
                <a:cubicBezTo>
                  <a:pt x="883" y="952"/>
                  <a:pt x="883" y="951"/>
                  <a:pt x="884" y="948"/>
                </a:cubicBezTo>
                <a:cubicBezTo>
                  <a:pt x="884" y="945"/>
                  <a:pt x="889" y="954"/>
                  <a:pt x="894" y="955"/>
                </a:cubicBezTo>
                <a:cubicBezTo>
                  <a:pt x="898" y="955"/>
                  <a:pt x="895" y="952"/>
                  <a:pt x="891" y="949"/>
                </a:cubicBezTo>
                <a:cubicBezTo>
                  <a:pt x="888" y="946"/>
                  <a:pt x="892" y="945"/>
                  <a:pt x="889" y="943"/>
                </a:cubicBezTo>
                <a:cubicBezTo>
                  <a:pt x="886" y="940"/>
                  <a:pt x="893" y="937"/>
                  <a:pt x="899" y="938"/>
                </a:cubicBezTo>
                <a:cubicBezTo>
                  <a:pt x="905" y="938"/>
                  <a:pt x="904" y="939"/>
                  <a:pt x="907" y="936"/>
                </a:cubicBezTo>
                <a:cubicBezTo>
                  <a:pt x="909" y="932"/>
                  <a:pt x="911" y="936"/>
                  <a:pt x="911" y="939"/>
                </a:cubicBezTo>
                <a:cubicBezTo>
                  <a:pt x="911" y="942"/>
                  <a:pt x="921" y="937"/>
                  <a:pt x="926" y="937"/>
                </a:cubicBezTo>
                <a:cubicBezTo>
                  <a:pt x="931" y="937"/>
                  <a:pt x="936" y="942"/>
                  <a:pt x="937" y="945"/>
                </a:cubicBezTo>
                <a:cubicBezTo>
                  <a:pt x="937" y="948"/>
                  <a:pt x="941" y="949"/>
                  <a:pt x="944" y="946"/>
                </a:cubicBezTo>
                <a:cubicBezTo>
                  <a:pt x="948" y="943"/>
                  <a:pt x="951" y="939"/>
                  <a:pt x="955" y="942"/>
                </a:cubicBezTo>
                <a:cubicBezTo>
                  <a:pt x="958" y="946"/>
                  <a:pt x="962" y="951"/>
                  <a:pt x="966" y="955"/>
                </a:cubicBezTo>
                <a:cubicBezTo>
                  <a:pt x="970" y="959"/>
                  <a:pt x="964" y="964"/>
                  <a:pt x="966" y="968"/>
                </a:cubicBezTo>
                <a:cubicBezTo>
                  <a:pt x="969" y="971"/>
                  <a:pt x="966" y="975"/>
                  <a:pt x="971" y="979"/>
                </a:cubicBezTo>
                <a:cubicBezTo>
                  <a:pt x="976" y="982"/>
                  <a:pt x="972" y="990"/>
                  <a:pt x="976" y="991"/>
                </a:cubicBezTo>
                <a:cubicBezTo>
                  <a:pt x="980" y="992"/>
                  <a:pt x="983" y="998"/>
                  <a:pt x="983" y="1000"/>
                </a:cubicBezTo>
                <a:cubicBezTo>
                  <a:pt x="984" y="1003"/>
                  <a:pt x="991" y="1006"/>
                  <a:pt x="992" y="1002"/>
                </a:cubicBezTo>
                <a:cubicBezTo>
                  <a:pt x="992" y="998"/>
                  <a:pt x="996" y="993"/>
                  <a:pt x="997" y="989"/>
                </a:cubicBezTo>
                <a:cubicBezTo>
                  <a:pt x="997" y="985"/>
                  <a:pt x="994" y="970"/>
                  <a:pt x="991" y="966"/>
                </a:cubicBezTo>
                <a:cubicBezTo>
                  <a:pt x="987" y="961"/>
                  <a:pt x="991" y="960"/>
                  <a:pt x="987" y="955"/>
                </a:cubicBezTo>
                <a:cubicBezTo>
                  <a:pt x="983" y="950"/>
                  <a:pt x="981" y="941"/>
                  <a:pt x="981" y="933"/>
                </a:cubicBezTo>
                <a:cubicBezTo>
                  <a:pt x="981" y="926"/>
                  <a:pt x="990" y="913"/>
                  <a:pt x="994" y="910"/>
                </a:cubicBezTo>
                <a:cubicBezTo>
                  <a:pt x="999" y="906"/>
                  <a:pt x="1003" y="908"/>
                  <a:pt x="1004" y="904"/>
                </a:cubicBezTo>
                <a:cubicBezTo>
                  <a:pt x="1005" y="900"/>
                  <a:pt x="1011" y="895"/>
                  <a:pt x="1014" y="895"/>
                </a:cubicBezTo>
                <a:cubicBezTo>
                  <a:pt x="1017" y="895"/>
                  <a:pt x="1020" y="896"/>
                  <a:pt x="1020" y="892"/>
                </a:cubicBezTo>
                <a:cubicBezTo>
                  <a:pt x="1021" y="889"/>
                  <a:pt x="1026" y="885"/>
                  <a:pt x="1032" y="884"/>
                </a:cubicBezTo>
                <a:cubicBezTo>
                  <a:pt x="1039" y="883"/>
                  <a:pt x="1035" y="880"/>
                  <a:pt x="1033" y="877"/>
                </a:cubicBezTo>
                <a:cubicBezTo>
                  <a:pt x="1032" y="874"/>
                  <a:pt x="1035" y="871"/>
                  <a:pt x="1036" y="873"/>
                </a:cubicBezTo>
                <a:cubicBezTo>
                  <a:pt x="1037" y="875"/>
                  <a:pt x="1041" y="875"/>
                  <a:pt x="1044" y="873"/>
                </a:cubicBezTo>
                <a:cubicBezTo>
                  <a:pt x="1046" y="871"/>
                  <a:pt x="1052" y="867"/>
                  <a:pt x="1047" y="866"/>
                </a:cubicBezTo>
                <a:cubicBezTo>
                  <a:pt x="1041" y="866"/>
                  <a:pt x="1040" y="864"/>
                  <a:pt x="1043" y="863"/>
                </a:cubicBezTo>
                <a:cubicBezTo>
                  <a:pt x="1046" y="861"/>
                  <a:pt x="1044" y="855"/>
                  <a:pt x="1039" y="855"/>
                </a:cubicBezTo>
                <a:cubicBezTo>
                  <a:pt x="1035" y="854"/>
                  <a:pt x="1036" y="852"/>
                  <a:pt x="1039" y="849"/>
                </a:cubicBezTo>
                <a:cubicBezTo>
                  <a:pt x="1042" y="847"/>
                  <a:pt x="1035" y="842"/>
                  <a:pt x="1032" y="840"/>
                </a:cubicBezTo>
                <a:cubicBezTo>
                  <a:pt x="1028" y="838"/>
                  <a:pt x="1034" y="836"/>
                  <a:pt x="1036" y="836"/>
                </a:cubicBezTo>
                <a:cubicBezTo>
                  <a:pt x="1039" y="835"/>
                  <a:pt x="1037" y="824"/>
                  <a:pt x="1038" y="821"/>
                </a:cubicBezTo>
                <a:cubicBezTo>
                  <a:pt x="1039" y="818"/>
                  <a:pt x="1043" y="818"/>
                  <a:pt x="1042" y="821"/>
                </a:cubicBezTo>
                <a:cubicBezTo>
                  <a:pt x="1040" y="824"/>
                  <a:pt x="1037" y="828"/>
                  <a:pt x="1041" y="832"/>
                </a:cubicBezTo>
                <a:cubicBezTo>
                  <a:pt x="1044" y="836"/>
                  <a:pt x="1045" y="840"/>
                  <a:pt x="1044" y="846"/>
                </a:cubicBezTo>
                <a:cubicBezTo>
                  <a:pt x="1042" y="851"/>
                  <a:pt x="1045" y="850"/>
                  <a:pt x="1049" y="842"/>
                </a:cubicBezTo>
                <a:cubicBezTo>
                  <a:pt x="1052" y="835"/>
                  <a:pt x="1053" y="828"/>
                  <a:pt x="1050" y="828"/>
                </a:cubicBezTo>
                <a:cubicBezTo>
                  <a:pt x="1048" y="827"/>
                  <a:pt x="1048" y="819"/>
                  <a:pt x="1051" y="823"/>
                </a:cubicBezTo>
                <a:cubicBezTo>
                  <a:pt x="1054" y="826"/>
                  <a:pt x="1055" y="827"/>
                  <a:pt x="1059" y="822"/>
                </a:cubicBezTo>
                <a:cubicBezTo>
                  <a:pt x="1063" y="818"/>
                  <a:pt x="1068" y="810"/>
                  <a:pt x="1065" y="808"/>
                </a:cubicBezTo>
                <a:cubicBezTo>
                  <a:pt x="1062" y="807"/>
                  <a:pt x="1066" y="805"/>
                  <a:pt x="1071" y="805"/>
                </a:cubicBezTo>
                <a:cubicBezTo>
                  <a:pt x="1076" y="805"/>
                  <a:pt x="1087" y="802"/>
                  <a:pt x="1088" y="801"/>
                </a:cubicBezTo>
                <a:cubicBezTo>
                  <a:pt x="1090" y="796"/>
                  <a:pt x="1070" y="803"/>
                  <a:pt x="1070" y="800"/>
                </a:cubicBezTo>
                <a:cubicBezTo>
                  <a:pt x="1070" y="797"/>
                  <a:pt x="1083" y="795"/>
                  <a:pt x="1089" y="794"/>
                </a:cubicBezTo>
                <a:cubicBezTo>
                  <a:pt x="1094" y="794"/>
                  <a:pt x="1092" y="786"/>
                  <a:pt x="1094" y="790"/>
                </a:cubicBezTo>
                <a:cubicBezTo>
                  <a:pt x="1097" y="793"/>
                  <a:pt x="1100" y="792"/>
                  <a:pt x="1104" y="790"/>
                </a:cubicBezTo>
                <a:cubicBezTo>
                  <a:pt x="1107" y="788"/>
                  <a:pt x="1104" y="783"/>
                  <a:pt x="1101" y="782"/>
                </a:cubicBezTo>
                <a:cubicBezTo>
                  <a:pt x="1097" y="781"/>
                  <a:pt x="1103" y="778"/>
                  <a:pt x="1102" y="776"/>
                </a:cubicBezTo>
                <a:cubicBezTo>
                  <a:pt x="1101" y="774"/>
                  <a:pt x="1105" y="765"/>
                  <a:pt x="1109" y="764"/>
                </a:cubicBezTo>
                <a:cubicBezTo>
                  <a:pt x="1114" y="763"/>
                  <a:pt x="1112" y="760"/>
                  <a:pt x="1116" y="760"/>
                </a:cubicBezTo>
                <a:cubicBezTo>
                  <a:pt x="1120" y="760"/>
                  <a:pt x="1121" y="755"/>
                  <a:pt x="1124" y="751"/>
                </a:cubicBezTo>
                <a:cubicBezTo>
                  <a:pt x="1128" y="748"/>
                  <a:pt x="1133" y="757"/>
                  <a:pt x="1138" y="752"/>
                </a:cubicBezTo>
                <a:cubicBezTo>
                  <a:pt x="1144" y="747"/>
                  <a:pt x="1154" y="740"/>
                  <a:pt x="1158" y="741"/>
                </a:cubicBezTo>
                <a:cubicBezTo>
                  <a:pt x="1163" y="741"/>
                  <a:pt x="1170" y="735"/>
                  <a:pt x="1172" y="731"/>
                </a:cubicBezTo>
                <a:cubicBezTo>
                  <a:pt x="1174" y="727"/>
                  <a:pt x="1176" y="735"/>
                  <a:pt x="1172" y="736"/>
                </a:cubicBezTo>
                <a:cubicBezTo>
                  <a:pt x="1168" y="737"/>
                  <a:pt x="1176" y="740"/>
                  <a:pt x="1183" y="740"/>
                </a:cubicBezTo>
                <a:cubicBezTo>
                  <a:pt x="1190" y="740"/>
                  <a:pt x="1179" y="742"/>
                  <a:pt x="1174" y="742"/>
                </a:cubicBezTo>
                <a:cubicBezTo>
                  <a:pt x="1169" y="742"/>
                  <a:pt x="1167" y="743"/>
                  <a:pt x="1160" y="750"/>
                </a:cubicBezTo>
                <a:cubicBezTo>
                  <a:pt x="1153" y="757"/>
                  <a:pt x="1154" y="759"/>
                  <a:pt x="1158" y="762"/>
                </a:cubicBezTo>
                <a:cubicBezTo>
                  <a:pt x="1162" y="766"/>
                  <a:pt x="1168" y="764"/>
                  <a:pt x="1173" y="759"/>
                </a:cubicBezTo>
                <a:cubicBezTo>
                  <a:pt x="1179" y="755"/>
                  <a:pt x="1178" y="750"/>
                  <a:pt x="1184" y="750"/>
                </a:cubicBezTo>
                <a:cubicBezTo>
                  <a:pt x="1189" y="750"/>
                  <a:pt x="1204" y="745"/>
                  <a:pt x="1210" y="743"/>
                </a:cubicBezTo>
                <a:cubicBezTo>
                  <a:pt x="1216" y="741"/>
                  <a:pt x="1212" y="740"/>
                  <a:pt x="1212" y="737"/>
                </a:cubicBezTo>
                <a:cubicBezTo>
                  <a:pt x="1212" y="735"/>
                  <a:pt x="1223" y="735"/>
                  <a:pt x="1227" y="732"/>
                </a:cubicBezTo>
                <a:cubicBezTo>
                  <a:pt x="1231" y="729"/>
                  <a:pt x="1226" y="727"/>
                  <a:pt x="1223" y="727"/>
                </a:cubicBezTo>
                <a:cubicBezTo>
                  <a:pt x="1219" y="728"/>
                  <a:pt x="1222" y="722"/>
                  <a:pt x="1223" y="720"/>
                </a:cubicBezTo>
                <a:cubicBezTo>
                  <a:pt x="1223" y="717"/>
                  <a:pt x="1215" y="721"/>
                  <a:pt x="1215" y="724"/>
                </a:cubicBezTo>
                <a:cubicBezTo>
                  <a:pt x="1215" y="727"/>
                  <a:pt x="1209" y="729"/>
                  <a:pt x="1209" y="731"/>
                </a:cubicBezTo>
                <a:cubicBezTo>
                  <a:pt x="1209" y="737"/>
                  <a:pt x="1208" y="733"/>
                  <a:pt x="1204" y="735"/>
                </a:cubicBezTo>
                <a:cubicBezTo>
                  <a:pt x="1200" y="737"/>
                  <a:pt x="1185" y="735"/>
                  <a:pt x="1184" y="732"/>
                </a:cubicBezTo>
                <a:cubicBezTo>
                  <a:pt x="1184" y="728"/>
                  <a:pt x="1173" y="727"/>
                  <a:pt x="1172" y="722"/>
                </a:cubicBezTo>
                <a:cubicBezTo>
                  <a:pt x="1172" y="717"/>
                  <a:pt x="1166" y="716"/>
                  <a:pt x="1171" y="710"/>
                </a:cubicBezTo>
                <a:cubicBezTo>
                  <a:pt x="1175" y="705"/>
                  <a:pt x="1170" y="703"/>
                  <a:pt x="1166" y="707"/>
                </a:cubicBezTo>
                <a:cubicBezTo>
                  <a:pt x="1161" y="711"/>
                  <a:pt x="1159" y="704"/>
                  <a:pt x="1165" y="702"/>
                </a:cubicBezTo>
                <a:cubicBezTo>
                  <a:pt x="1170" y="700"/>
                  <a:pt x="1181" y="698"/>
                  <a:pt x="1176" y="688"/>
                </a:cubicBezTo>
                <a:cubicBezTo>
                  <a:pt x="1170" y="678"/>
                  <a:pt x="1136" y="691"/>
                  <a:pt x="1127" y="696"/>
                </a:cubicBezTo>
                <a:cubicBezTo>
                  <a:pt x="1118" y="701"/>
                  <a:pt x="1107" y="717"/>
                  <a:pt x="1102" y="717"/>
                </a:cubicBezTo>
                <a:cubicBezTo>
                  <a:pt x="1098" y="717"/>
                  <a:pt x="1111" y="708"/>
                  <a:pt x="1113" y="705"/>
                </a:cubicBezTo>
                <a:cubicBezTo>
                  <a:pt x="1115" y="702"/>
                  <a:pt x="1112" y="698"/>
                  <a:pt x="1115" y="700"/>
                </a:cubicBezTo>
                <a:cubicBezTo>
                  <a:pt x="1118" y="701"/>
                  <a:pt x="1125" y="689"/>
                  <a:pt x="1131" y="685"/>
                </a:cubicBezTo>
                <a:cubicBezTo>
                  <a:pt x="1136" y="681"/>
                  <a:pt x="1142" y="685"/>
                  <a:pt x="1142" y="681"/>
                </a:cubicBezTo>
                <a:cubicBezTo>
                  <a:pt x="1143" y="678"/>
                  <a:pt x="1146" y="676"/>
                  <a:pt x="1151" y="671"/>
                </a:cubicBezTo>
                <a:cubicBezTo>
                  <a:pt x="1156" y="667"/>
                  <a:pt x="1215" y="668"/>
                  <a:pt x="1221" y="668"/>
                </a:cubicBezTo>
                <a:cubicBezTo>
                  <a:pt x="1227" y="668"/>
                  <a:pt x="1238" y="660"/>
                  <a:pt x="1241" y="655"/>
                </a:cubicBezTo>
                <a:cubicBezTo>
                  <a:pt x="1245" y="650"/>
                  <a:pt x="1249" y="650"/>
                  <a:pt x="1257" y="651"/>
                </a:cubicBezTo>
                <a:cubicBezTo>
                  <a:pt x="1265" y="651"/>
                  <a:pt x="1269" y="644"/>
                  <a:pt x="1273" y="641"/>
                </a:cubicBezTo>
                <a:cubicBezTo>
                  <a:pt x="1277" y="639"/>
                  <a:pt x="1275" y="637"/>
                  <a:pt x="1272" y="637"/>
                </a:cubicBezTo>
                <a:cubicBezTo>
                  <a:pt x="1268" y="636"/>
                  <a:pt x="1265" y="634"/>
                  <a:pt x="1268" y="633"/>
                </a:cubicBezTo>
                <a:cubicBezTo>
                  <a:pt x="1272" y="633"/>
                  <a:pt x="1274" y="631"/>
                  <a:pt x="1275" y="627"/>
                </a:cubicBezTo>
                <a:cubicBezTo>
                  <a:pt x="1277" y="622"/>
                  <a:pt x="1274" y="624"/>
                  <a:pt x="1269" y="618"/>
                </a:cubicBezTo>
                <a:cubicBezTo>
                  <a:pt x="1264" y="612"/>
                  <a:pt x="1262" y="620"/>
                  <a:pt x="1257" y="619"/>
                </a:cubicBezTo>
                <a:cubicBezTo>
                  <a:pt x="1252" y="619"/>
                  <a:pt x="1260" y="613"/>
                  <a:pt x="1256" y="610"/>
                </a:cubicBezTo>
                <a:cubicBezTo>
                  <a:pt x="1252" y="608"/>
                  <a:pt x="1245" y="610"/>
                  <a:pt x="1239" y="615"/>
                </a:cubicBezTo>
                <a:cubicBezTo>
                  <a:pt x="1233" y="620"/>
                  <a:pt x="1233" y="614"/>
                  <a:pt x="1228" y="619"/>
                </a:cubicBezTo>
                <a:cubicBezTo>
                  <a:pt x="1223" y="624"/>
                  <a:pt x="1223" y="617"/>
                  <a:pt x="1225" y="615"/>
                </a:cubicBezTo>
                <a:cubicBezTo>
                  <a:pt x="1228" y="613"/>
                  <a:pt x="1230" y="615"/>
                  <a:pt x="1232" y="612"/>
                </a:cubicBezTo>
                <a:cubicBezTo>
                  <a:pt x="1234" y="609"/>
                  <a:pt x="1236" y="612"/>
                  <a:pt x="1242" y="608"/>
                </a:cubicBezTo>
                <a:cubicBezTo>
                  <a:pt x="1248" y="605"/>
                  <a:pt x="1253" y="606"/>
                  <a:pt x="1255" y="604"/>
                </a:cubicBezTo>
                <a:cubicBezTo>
                  <a:pt x="1256" y="601"/>
                  <a:pt x="1252" y="597"/>
                  <a:pt x="1246" y="598"/>
                </a:cubicBezTo>
                <a:cubicBezTo>
                  <a:pt x="1241" y="600"/>
                  <a:pt x="1237" y="591"/>
                  <a:pt x="1234" y="593"/>
                </a:cubicBezTo>
                <a:cubicBezTo>
                  <a:pt x="1230" y="596"/>
                  <a:pt x="1231" y="590"/>
                  <a:pt x="1227" y="592"/>
                </a:cubicBezTo>
                <a:cubicBezTo>
                  <a:pt x="1223" y="595"/>
                  <a:pt x="1221" y="591"/>
                  <a:pt x="1219" y="587"/>
                </a:cubicBezTo>
                <a:cubicBezTo>
                  <a:pt x="1217" y="582"/>
                  <a:pt x="1206" y="574"/>
                  <a:pt x="1200" y="572"/>
                </a:cubicBezTo>
                <a:cubicBezTo>
                  <a:pt x="1193" y="570"/>
                  <a:pt x="1198" y="567"/>
                  <a:pt x="1201" y="569"/>
                </a:cubicBezTo>
                <a:cubicBezTo>
                  <a:pt x="1205" y="572"/>
                  <a:pt x="1209" y="567"/>
                  <a:pt x="1210" y="564"/>
                </a:cubicBezTo>
                <a:cubicBezTo>
                  <a:pt x="1212" y="562"/>
                  <a:pt x="1208" y="559"/>
                  <a:pt x="1206" y="559"/>
                </a:cubicBezTo>
                <a:cubicBezTo>
                  <a:pt x="1204" y="559"/>
                  <a:pt x="1204" y="556"/>
                  <a:pt x="1204" y="553"/>
                </a:cubicBezTo>
                <a:cubicBezTo>
                  <a:pt x="1205" y="551"/>
                  <a:pt x="1197" y="547"/>
                  <a:pt x="1197" y="545"/>
                </a:cubicBezTo>
                <a:cubicBezTo>
                  <a:pt x="1197" y="542"/>
                  <a:pt x="1192" y="541"/>
                  <a:pt x="1193" y="538"/>
                </a:cubicBezTo>
                <a:cubicBezTo>
                  <a:pt x="1193" y="536"/>
                  <a:pt x="1188" y="533"/>
                  <a:pt x="1188" y="530"/>
                </a:cubicBezTo>
                <a:cubicBezTo>
                  <a:pt x="1188" y="527"/>
                  <a:pt x="1181" y="521"/>
                  <a:pt x="1181" y="517"/>
                </a:cubicBezTo>
                <a:cubicBezTo>
                  <a:pt x="1180" y="514"/>
                  <a:pt x="1176" y="511"/>
                  <a:pt x="1175" y="507"/>
                </a:cubicBezTo>
                <a:cubicBezTo>
                  <a:pt x="1173" y="503"/>
                  <a:pt x="1171" y="505"/>
                  <a:pt x="1170" y="511"/>
                </a:cubicBezTo>
                <a:cubicBezTo>
                  <a:pt x="1168" y="517"/>
                  <a:pt x="1163" y="517"/>
                  <a:pt x="1165" y="519"/>
                </a:cubicBezTo>
                <a:cubicBezTo>
                  <a:pt x="1168" y="523"/>
                  <a:pt x="1165" y="523"/>
                  <a:pt x="1163" y="525"/>
                </a:cubicBezTo>
                <a:cubicBezTo>
                  <a:pt x="1161" y="528"/>
                  <a:pt x="1165" y="532"/>
                  <a:pt x="1161" y="532"/>
                </a:cubicBezTo>
                <a:cubicBezTo>
                  <a:pt x="1157" y="532"/>
                  <a:pt x="1159" y="539"/>
                  <a:pt x="1157" y="536"/>
                </a:cubicBezTo>
                <a:cubicBezTo>
                  <a:pt x="1155" y="532"/>
                  <a:pt x="1150" y="533"/>
                  <a:pt x="1150" y="537"/>
                </a:cubicBezTo>
                <a:cubicBezTo>
                  <a:pt x="1150" y="540"/>
                  <a:pt x="1142" y="544"/>
                  <a:pt x="1139" y="543"/>
                </a:cubicBezTo>
                <a:cubicBezTo>
                  <a:pt x="1136" y="543"/>
                  <a:pt x="1136" y="536"/>
                  <a:pt x="1133" y="538"/>
                </a:cubicBezTo>
                <a:cubicBezTo>
                  <a:pt x="1130" y="540"/>
                  <a:pt x="1131" y="533"/>
                  <a:pt x="1126" y="533"/>
                </a:cubicBezTo>
                <a:cubicBezTo>
                  <a:pt x="1122" y="533"/>
                  <a:pt x="1119" y="533"/>
                  <a:pt x="1120" y="529"/>
                </a:cubicBezTo>
                <a:cubicBezTo>
                  <a:pt x="1122" y="525"/>
                  <a:pt x="1113" y="523"/>
                  <a:pt x="1116" y="521"/>
                </a:cubicBezTo>
                <a:cubicBezTo>
                  <a:pt x="1119" y="519"/>
                  <a:pt x="1115" y="515"/>
                  <a:pt x="1115" y="508"/>
                </a:cubicBezTo>
                <a:cubicBezTo>
                  <a:pt x="1114" y="502"/>
                  <a:pt x="1118" y="501"/>
                  <a:pt x="1118" y="499"/>
                </a:cubicBezTo>
                <a:cubicBezTo>
                  <a:pt x="1118" y="496"/>
                  <a:pt x="1115" y="496"/>
                  <a:pt x="1112" y="498"/>
                </a:cubicBezTo>
                <a:cubicBezTo>
                  <a:pt x="1109" y="500"/>
                  <a:pt x="1109" y="496"/>
                  <a:pt x="1106" y="496"/>
                </a:cubicBezTo>
                <a:cubicBezTo>
                  <a:pt x="1103" y="496"/>
                  <a:pt x="1093" y="496"/>
                  <a:pt x="1093" y="491"/>
                </a:cubicBezTo>
                <a:cubicBezTo>
                  <a:pt x="1092" y="487"/>
                  <a:pt x="1089" y="489"/>
                  <a:pt x="1087" y="485"/>
                </a:cubicBezTo>
                <a:cubicBezTo>
                  <a:pt x="1086" y="480"/>
                  <a:pt x="1082" y="484"/>
                  <a:pt x="1082" y="481"/>
                </a:cubicBezTo>
                <a:cubicBezTo>
                  <a:pt x="1082" y="478"/>
                  <a:pt x="1080" y="476"/>
                  <a:pt x="1077" y="476"/>
                </a:cubicBezTo>
                <a:cubicBezTo>
                  <a:pt x="1074" y="476"/>
                  <a:pt x="1073" y="473"/>
                  <a:pt x="1069" y="472"/>
                </a:cubicBezTo>
                <a:cubicBezTo>
                  <a:pt x="1065" y="472"/>
                  <a:pt x="1060" y="475"/>
                  <a:pt x="1058" y="476"/>
                </a:cubicBezTo>
                <a:cubicBezTo>
                  <a:pt x="1056" y="477"/>
                  <a:pt x="1050" y="472"/>
                  <a:pt x="1048" y="474"/>
                </a:cubicBezTo>
                <a:cubicBezTo>
                  <a:pt x="1045" y="476"/>
                  <a:pt x="1045" y="473"/>
                  <a:pt x="1039" y="471"/>
                </a:cubicBezTo>
                <a:cubicBezTo>
                  <a:pt x="1032" y="469"/>
                  <a:pt x="1024" y="469"/>
                  <a:pt x="1024" y="471"/>
                </a:cubicBezTo>
                <a:cubicBezTo>
                  <a:pt x="1023" y="473"/>
                  <a:pt x="1018" y="474"/>
                  <a:pt x="1019" y="479"/>
                </a:cubicBezTo>
                <a:cubicBezTo>
                  <a:pt x="1020" y="485"/>
                  <a:pt x="1025" y="484"/>
                  <a:pt x="1026" y="487"/>
                </a:cubicBezTo>
                <a:cubicBezTo>
                  <a:pt x="1027" y="491"/>
                  <a:pt x="1024" y="489"/>
                  <a:pt x="1023" y="493"/>
                </a:cubicBezTo>
                <a:cubicBezTo>
                  <a:pt x="1023" y="496"/>
                  <a:pt x="1020" y="496"/>
                  <a:pt x="1020" y="498"/>
                </a:cubicBezTo>
                <a:cubicBezTo>
                  <a:pt x="1020" y="500"/>
                  <a:pt x="1022" y="500"/>
                  <a:pt x="1023" y="504"/>
                </a:cubicBezTo>
                <a:cubicBezTo>
                  <a:pt x="1025" y="509"/>
                  <a:pt x="1027" y="508"/>
                  <a:pt x="1028" y="514"/>
                </a:cubicBezTo>
                <a:cubicBezTo>
                  <a:pt x="1029" y="520"/>
                  <a:pt x="1026" y="519"/>
                  <a:pt x="1023" y="520"/>
                </a:cubicBezTo>
                <a:cubicBezTo>
                  <a:pt x="1021" y="521"/>
                  <a:pt x="1024" y="524"/>
                  <a:pt x="1020" y="528"/>
                </a:cubicBezTo>
                <a:cubicBezTo>
                  <a:pt x="1017" y="532"/>
                  <a:pt x="1014" y="536"/>
                  <a:pt x="1016" y="538"/>
                </a:cubicBezTo>
                <a:cubicBezTo>
                  <a:pt x="1019" y="541"/>
                  <a:pt x="1029" y="545"/>
                  <a:pt x="1033" y="552"/>
                </a:cubicBezTo>
                <a:cubicBezTo>
                  <a:pt x="1037" y="559"/>
                  <a:pt x="1037" y="569"/>
                  <a:pt x="1036" y="577"/>
                </a:cubicBezTo>
                <a:cubicBezTo>
                  <a:pt x="1035" y="584"/>
                  <a:pt x="1026" y="586"/>
                  <a:pt x="1020" y="592"/>
                </a:cubicBezTo>
                <a:cubicBezTo>
                  <a:pt x="1014" y="599"/>
                  <a:pt x="1007" y="598"/>
                  <a:pt x="1004" y="598"/>
                </a:cubicBezTo>
                <a:cubicBezTo>
                  <a:pt x="1001" y="598"/>
                  <a:pt x="1003" y="604"/>
                  <a:pt x="1007" y="609"/>
                </a:cubicBezTo>
                <a:cubicBezTo>
                  <a:pt x="1011" y="614"/>
                  <a:pt x="1008" y="615"/>
                  <a:pt x="1010" y="620"/>
                </a:cubicBezTo>
                <a:cubicBezTo>
                  <a:pt x="1012" y="625"/>
                  <a:pt x="1010" y="629"/>
                  <a:pt x="1013" y="634"/>
                </a:cubicBezTo>
                <a:cubicBezTo>
                  <a:pt x="1017" y="638"/>
                  <a:pt x="1015" y="640"/>
                  <a:pt x="1011" y="643"/>
                </a:cubicBezTo>
                <a:cubicBezTo>
                  <a:pt x="1007" y="647"/>
                  <a:pt x="1012" y="645"/>
                  <a:pt x="1013" y="649"/>
                </a:cubicBezTo>
                <a:cubicBezTo>
                  <a:pt x="1013" y="653"/>
                  <a:pt x="1011" y="651"/>
                  <a:pt x="1008" y="649"/>
                </a:cubicBezTo>
                <a:cubicBezTo>
                  <a:pt x="1004" y="646"/>
                  <a:pt x="1001" y="653"/>
                  <a:pt x="1001" y="656"/>
                </a:cubicBezTo>
                <a:cubicBezTo>
                  <a:pt x="1001" y="658"/>
                  <a:pt x="994" y="652"/>
                  <a:pt x="992" y="652"/>
                </a:cubicBezTo>
                <a:cubicBezTo>
                  <a:pt x="990" y="652"/>
                  <a:pt x="992" y="648"/>
                  <a:pt x="988" y="644"/>
                </a:cubicBezTo>
                <a:cubicBezTo>
                  <a:pt x="983" y="641"/>
                  <a:pt x="980" y="640"/>
                  <a:pt x="980" y="637"/>
                </a:cubicBezTo>
                <a:cubicBezTo>
                  <a:pt x="980" y="633"/>
                  <a:pt x="972" y="631"/>
                  <a:pt x="972" y="627"/>
                </a:cubicBezTo>
                <a:cubicBezTo>
                  <a:pt x="972" y="623"/>
                  <a:pt x="973" y="612"/>
                  <a:pt x="971" y="609"/>
                </a:cubicBezTo>
                <a:cubicBezTo>
                  <a:pt x="970" y="606"/>
                  <a:pt x="971" y="603"/>
                  <a:pt x="973" y="600"/>
                </a:cubicBezTo>
                <a:cubicBezTo>
                  <a:pt x="974" y="598"/>
                  <a:pt x="971" y="593"/>
                  <a:pt x="966" y="593"/>
                </a:cubicBezTo>
                <a:cubicBezTo>
                  <a:pt x="962" y="593"/>
                  <a:pt x="956" y="592"/>
                  <a:pt x="949" y="592"/>
                </a:cubicBezTo>
                <a:cubicBezTo>
                  <a:pt x="943" y="593"/>
                  <a:pt x="940" y="592"/>
                  <a:pt x="938" y="590"/>
                </a:cubicBezTo>
                <a:cubicBezTo>
                  <a:pt x="936" y="588"/>
                  <a:pt x="930" y="585"/>
                  <a:pt x="922" y="583"/>
                </a:cubicBezTo>
                <a:cubicBezTo>
                  <a:pt x="914" y="581"/>
                  <a:pt x="911" y="577"/>
                  <a:pt x="910" y="574"/>
                </a:cubicBezTo>
                <a:cubicBezTo>
                  <a:pt x="909" y="572"/>
                  <a:pt x="902" y="570"/>
                  <a:pt x="900" y="568"/>
                </a:cubicBezTo>
                <a:cubicBezTo>
                  <a:pt x="898" y="566"/>
                  <a:pt x="891" y="565"/>
                  <a:pt x="888" y="565"/>
                </a:cubicBezTo>
                <a:cubicBezTo>
                  <a:pt x="885" y="566"/>
                  <a:pt x="877" y="559"/>
                  <a:pt x="873" y="559"/>
                </a:cubicBezTo>
                <a:cubicBezTo>
                  <a:pt x="868" y="559"/>
                  <a:pt x="858" y="564"/>
                  <a:pt x="856" y="564"/>
                </a:cubicBezTo>
                <a:cubicBezTo>
                  <a:pt x="854" y="564"/>
                  <a:pt x="856" y="560"/>
                  <a:pt x="857" y="559"/>
                </a:cubicBezTo>
                <a:cubicBezTo>
                  <a:pt x="859" y="557"/>
                  <a:pt x="854" y="549"/>
                  <a:pt x="852" y="544"/>
                </a:cubicBezTo>
                <a:cubicBezTo>
                  <a:pt x="851" y="539"/>
                  <a:pt x="849" y="534"/>
                  <a:pt x="844" y="535"/>
                </a:cubicBezTo>
                <a:cubicBezTo>
                  <a:pt x="839" y="535"/>
                  <a:pt x="833" y="533"/>
                  <a:pt x="832" y="532"/>
                </a:cubicBezTo>
                <a:cubicBezTo>
                  <a:pt x="830" y="531"/>
                  <a:pt x="830" y="516"/>
                  <a:pt x="831" y="510"/>
                </a:cubicBezTo>
                <a:cubicBezTo>
                  <a:pt x="832" y="504"/>
                  <a:pt x="839" y="495"/>
                  <a:pt x="839" y="492"/>
                </a:cubicBezTo>
                <a:cubicBezTo>
                  <a:pt x="839" y="488"/>
                  <a:pt x="843" y="486"/>
                  <a:pt x="847" y="485"/>
                </a:cubicBezTo>
                <a:cubicBezTo>
                  <a:pt x="851" y="484"/>
                  <a:pt x="848" y="477"/>
                  <a:pt x="851" y="476"/>
                </a:cubicBezTo>
                <a:cubicBezTo>
                  <a:pt x="855" y="476"/>
                  <a:pt x="855" y="474"/>
                  <a:pt x="856" y="471"/>
                </a:cubicBezTo>
                <a:cubicBezTo>
                  <a:pt x="857" y="468"/>
                  <a:pt x="861" y="470"/>
                  <a:pt x="859" y="468"/>
                </a:cubicBezTo>
                <a:cubicBezTo>
                  <a:pt x="856" y="465"/>
                  <a:pt x="858" y="465"/>
                  <a:pt x="864" y="465"/>
                </a:cubicBezTo>
                <a:cubicBezTo>
                  <a:pt x="870" y="465"/>
                  <a:pt x="878" y="463"/>
                  <a:pt x="877" y="457"/>
                </a:cubicBezTo>
                <a:cubicBezTo>
                  <a:pt x="876" y="451"/>
                  <a:pt x="861" y="455"/>
                  <a:pt x="861" y="451"/>
                </a:cubicBezTo>
                <a:cubicBezTo>
                  <a:pt x="861" y="446"/>
                  <a:pt x="842" y="446"/>
                  <a:pt x="843" y="443"/>
                </a:cubicBezTo>
                <a:cubicBezTo>
                  <a:pt x="844" y="440"/>
                  <a:pt x="862" y="445"/>
                  <a:pt x="869" y="447"/>
                </a:cubicBezTo>
                <a:cubicBezTo>
                  <a:pt x="875" y="450"/>
                  <a:pt x="877" y="450"/>
                  <a:pt x="882" y="449"/>
                </a:cubicBezTo>
                <a:cubicBezTo>
                  <a:pt x="887" y="449"/>
                  <a:pt x="884" y="442"/>
                  <a:pt x="885" y="440"/>
                </a:cubicBezTo>
                <a:cubicBezTo>
                  <a:pt x="886" y="437"/>
                  <a:pt x="896" y="444"/>
                  <a:pt x="902" y="442"/>
                </a:cubicBezTo>
                <a:cubicBezTo>
                  <a:pt x="907" y="441"/>
                  <a:pt x="913" y="429"/>
                  <a:pt x="918" y="426"/>
                </a:cubicBezTo>
                <a:cubicBezTo>
                  <a:pt x="922" y="423"/>
                  <a:pt x="918" y="420"/>
                  <a:pt x="909" y="420"/>
                </a:cubicBezTo>
                <a:cubicBezTo>
                  <a:pt x="900" y="421"/>
                  <a:pt x="894" y="418"/>
                  <a:pt x="889" y="414"/>
                </a:cubicBezTo>
                <a:cubicBezTo>
                  <a:pt x="884" y="410"/>
                  <a:pt x="885" y="407"/>
                  <a:pt x="890" y="408"/>
                </a:cubicBezTo>
                <a:cubicBezTo>
                  <a:pt x="895" y="408"/>
                  <a:pt x="908" y="418"/>
                  <a:pt x="913" y="419"/>
                </a:cubicBezTo>
                <a:cubicBezTo>
                  <a:pt x="917" y="419"/>
                  <a:pt x="926" y="409"/>
                  <a:pt x="930" y="406"/>
                </a:cubicBezTo>
                <a:cubicBezTo>
                  <a:pt x="934" y="403"/>
                  <a:pt x="926" y="402"/>
                  <a:pt x="923" y="400"/>
                </a:cubicBezTo>
                <a:cubicBezTo>
                  <a:pt x="920" y="398"/>
                  <a:pt x="928" y="396"/>
                  <a:pt x="932" y="396"/>
                </a:cubicBezTo>
                <a:cubicBezTo>
                  <a:pt x="936" y="396"/>
                  <a:pt x="938" y="400"/>
                  <a:pt x="939" y="401"/>
                </a:cubicBezTo>
                <a:cubicBezTo>
                  <a:pt x="941" y="403"/>
                  <a:pt x="948" y="400"/>
                  <a:pt x="951" y="400"/>
                </a:cubicBezTo>
                <a:cubicBezTo>
                  <a:pt x="955" y="400"/>
                  <a:pt x="951" y="394"/>
                  <a:pt x="945" y="392"/>
                </a:cubicBezTo>
                <a:cubicBezTo>
                  <a:pt x="939" y="390"/>
                  <a:pt x="945" y="386"/>
                  <a:pt x="947" y="389"/>
                </a:cubicBezTo>
                <a:cubicBezTo>
                  <a:pt x="949" y="393"/>
                  <a:pt x="953" y="392"/>
                  <a:pt x="955" y="396"/>
                </a:cubicBezTo>
                <a:cubicBezTo>
                  <a:pt x="958" y="402"/>
                  <a:pt x="959" y="398"/>
                  <a:pt x="964" y="396"/>
                </a:cubicBezTo>
                <a:cubicBezTo>
                  <a:pt x="969" y="394"/>
                  <a:pt x="972" y="391"/>
                  <a:pt x="975" y="388"/>
                </a:cubicBezTo>
                <a:cubicBezTo>
                  <a:pt x="977" y="385"/>
                  <a:pt x="978" y="389"/>
                  <a:pt x="981" y="384"/>
                </a:cubicBezTo>
                <a:cubicBezTo>
                  <a:pt x="984" y="379"/>
                  <a:pt x="980" y="375"/>
                  <a:pt x="976" y="372"/>
                </a:cubicBezTo>
                <a:cubicBezTo>
                  <a:pt x="972" y="369"/>
                  <a:pt x="976" y="366"/>
                  <a:pt x="972" y="364"/>
                </a:cubicBezTo>
                <a:cubicBezTo>
                  <a:pt x="968" y="362"/>
                  <a:pt x="967" y="358"/>
                  <a:pt x="972" y="359"/>
                </a:cubicBezTo>
                <a:cubicBezTo>
                  <a:pt x="977" y="360"/>
                  <a:pt x="981" y="359"/>
                  <a:pt x="983" y="355"/>
                </a:cubicBezTo>
                <a:cubicBezTo>
                  <a:pt x="986" y="352"/>
                  <a:pt x="976" y="351"/>
                  <a:pt x="980" y="348"/>
                </a:cubicBezTo>
                <a:cubicBezTo>
                  <a:pt x="985" y="346"/>
                  <a:pt x="981" y="343"/>
                  <a:pt x="977" y="343"/>
                </a:cubicBezTo>
                <a:cubicBezTo>
                  <a:pt x="972" y="343"/>
                  <a:pt x="968" y="341"/>
                  <a:pt x="968" y="337"/>
                </a:cubicBezTo>
                <a:cubicBezTo>
                  <a:pt x="968" y="334"/>
                  <a:pt x="960" y="336"/>
                  <a:pt x="955" y="334"/>
                </a:cubicBezTo>
                <a:cubicBezTo>
                  <a:pt x="951" y="332"/>
                  <a:pt x="940" y="332"/>
                  <a:pt x="938" y="332"/>
                </a:cubicBezTo>
                <a:cubicBezTo>
                  <a:pt x="935" y="333"/>
                  <a:pt x="935" y="343"/>
                  <a:pt x="939" y="343"/>
                </a:cubicBezTo>
                <a:cubicBezTo>
                  <a:pt x="942" y="343"/>
                  <a:pt x="945" y="347"/>
                  <a:pt x="942" y="349"/>
                </a:cubicBezTo>
                <a:cubicBezTo>
                  <a:pt x="939" y="350"/>
                  <a:pt x="943" y="354"/>
                  <a:pt x="940" y="354"/>
                </a:cubicBezTo>
                <a:cubicBezTo>
                  <a:pt x="938" y="353"/>
                  <a:pt x="934" y="352"/>
                  <a:pt x="933" y="359"/>
                </a:cubicBezTo>
                <a:cubicBezTo>
                  <a:pt x="932" y="365"/>
                  <a:pt x="932" y="368"/>
                  <a:pt x="927" y="370"/>
                </a:cubicBezTo>
                <a:cubicBezTo>
                  <a:pt x="923" y="372"/>
                  <a:pt x="926" y="363"/>
                  <a:pt x="922" y="363"/>
                </a:cubicBezTo>
                <a:cubicBezTo>
                  <a:pt x="918" y="363"/>
                  <a:pt x="918" y="371"/>
                  <a:pt x="921" y="372"/>
                </a:cubicBezTo>
                <a:cubicBezTo>
                  <a:pt x="924" y="372"/>
                  <a:pt x="924" y="375"/>
                  <a:pt x="925" y="379"/>
                </a:cubicBezTo>
                <a:cubicBezTo>
                  <a:pt x="926" y="382"/>
                  <a:pt x="920" y="380"/>
                  <a:pt x="917" y="384"/>
                </a:cubicBezTo>
                <a:cubicBezTo>
                  <a:pt x="915" y="389"/>
                  <a:pt x="914" y="382"/>
                  <a:pt x="911" y="379"/>
                </a:cubicBezTo>
                <a:cubicBezTo>
                  <a:pt x="907" y="376"/>
                  <a:pt x="903" y="371"/>
                  <a:pt x="903" y="367"/>
                </a:cubicBezTo>
                <a:cubicBezTo>
                  <a:pt x="904" y="364"/>
                  <a:pt x="905" y="363"/>
                  <a:pt x="908" y="362"/>
                </a:cubicBezTo>
                <a:cubicBezTo>
                  <a:pt x="911" y="362"/>
                  <a:pt x="908" y="359"/>
                  <a:pt x="908" y="355"/>
                </a:cubicBezTo>
                <a:cubicBezTo>
                  <a:pt x="908" y="350"/>
                  <a:pt x="904" y="352"/>
                  <a:pt x="900" y="347"/>
                </a:cubicBezTo>
                <a:cubicBezTo>
                  <a:pt x="896" y="342"/>
                  <a:pt x="892" y="342"/>
                  <a:pt x="890" y="345"/>
                </a:cubicBezTo>
                <a:cubicBezTo>
                  <a:pt x="888" y="347"/>
                  <a:pt x="889" y="351"/>
                  <a:pt x="886" y="353"/>
                </a:cubicBezTo>
                <a:cubicBezTo>
                  <a:pt x="882" y="354"/>
                  <a:pt x="884" y="361"/>
                  <a:pt x="881" y="362"/>
                </a:cubicBezTo>
                <a:cubicBezTo>
                  <a:pt x="878" y="362"/>
                  <a:pt x="879" y="349"/>
                  <a:pt x="877" y="348"/>
                </a:cubicBezTo>
                <a:cubicBezTo>
                  <a:pt x="874" y="347"/>
                  <a:pt x="875" y="344"/>
                  <a:pt x="878" y="343"/>
                </a:cubicBezTo>
                <a:cubicBezTo>
                  <a:pt x="882" y="343"/>
                  <a:pt x="884" y="339"/>
                  <a:pt x="881" y="339"/>
                </a:cubicBezTo>
                <a:cubicBezTo>
                  <a:pt x="878" y="339"/>
                  <a:pt x="872" y="335"/>
                  <a:pt x="870" y="334"/>
                </a:cubicBezTo>
                <a:cubicBezTo>
                  <a:pt x="868" y="333"/>
                  <a:pt x="864" y="339"/>
                  <a:pt x="861" y="337"/>
                </a:cubicBezTo>
                <a:cubicBezTo>
                  <a:pt x="859" y="335"/>
                  <a:pt x="862" y="330"/>
                  <a:pt x="862" y="327"/>
                </a:cubicBezTo>
                <a:cubicBezTo>
                  <a:pt x="862" y="324"/>
                  <a:pt x="866" y="328"/>
                  <a:pt x="868" y="325"/>
                </a:cubicBezTo>
                <a:cubicBezTo>
                  <a:pt x="871" y="321"/>
                  <a:pt x="861" y="321"/>
                  <a:pt x="861" y="317"/>
                </a:cubicBezTo>
                <a:cubicBezTo>
                  <a:pt x="861" y="314"/>
                  <a:pt x="854" y="313"/>
                  <a:pt x="851" y="311"/>
                </a:cubicBezTo>
                <a:cubicBezTo>
                  <a:pt x="849" y="310"/>
                  <a:pt x="853" y="304"/>
                  <a:pt x="852" y="301"/>
                </a:cubicBezTo>
                <a:cubicBezTo>
                  <a:pt x="851" y="299"/>
                  <a:pt x="841" y="291"/>
                  <a:pt x="837" y="291"/>
                </a:cubicBezTo>
                <a:cubicBezTo>
                  <a:pt x="833" y="292"/>
                  <a:pt x="832" y="286"/>
                  <a:pt x="835" y="286"/>
                </a:cubicBezTo>
                <a:cubicBezTo>
                  <a:pt x="837" y="287"/>
                  <a:pt x="839" y="285"/>
                  <a:pt x="843" y="280"/>
                </a:cubicBezTo>
                <a:cubicBezTo>
                  <a:pt x="847" y="276"/>
                  <a:pt x="848" y="274"/>
                  <a:pt x="845" y="273"/>
                </a:cubicBezTo>
                <a:cubicBezTo>
                  <a:pt x="842" y="272"/>
                  <a:pt x="840" y="269"/>
                  <a:pt x="845" y="269"/>
                </a:cubicBezTo>
                <a:cubicBezTo>
                  <a:pt x="851" y="270"/>
                  <a:pt x="860" y="273"/>
                  <a:pt x="863" y="271"/>
                </a:cubicBezTo>
                <a:cubicBezTo>
                  <a:pt x="866" y="269"/>
                  <a:pt x="875" y="254"/>
                  <a:pt x="879" y="249"/>
                </a:cubicBezTo>
                <a:cubicBezTo>
                  <a:pt x="883" y="243"/>
                  <a:pt x="876" y="243"/>
                  <a:pt x="867" y="244"/>
                </a:cubicBezTo>
                <a:cubicBezTo>
                  <a:pt x="858" y="244"/>
                  <a:pt x="856" y="240"/>
                  <a:pt x="849" y="240"/>
                </a:cubicBezTo>
                <a:cubicBezTo>
                  <a:pt x="841" y="239"/>
                  <a:pt x="827" y="241"/>
                  <a:pt x="825" y="243"/>
                </a:cubicBezTo>
                <a:cubicBezTo>
                  <a:pt x="823" y="246"/>
                  <a:pt x="829" y="248"/>
                  <a:pt x="828" y="250"/>
                </a:cubicBezTo>
                <a:cubicBezTo>
                  <a:pt x="828" y="253"/>
                  <a:pt x="823" y="248"/>
                  <a:pt x="821" y="249"/>
                </a:cubicBezTo>
                <a:cubicBezTo>
                  <a:pt x="819" y="250"/>
                  <a:pt x="822" y="254"/>
                  <a:pt x="821" y="262"/>
                </a:cubicBezTo>
                <a:cubicBezTo>
                  <a:pt x="820" y="271"/>
                  <a:pt x="823" y="272"/>
                  <a:pt x="825" y="275"/>
                </a:cubicBezTo>
                <a:cubicBezTo>
                  <a:pt x="828" y="278"/>
                  <a:pt x="827" y="282"/>
                  <a:pt x="827" y="288"/>
                </a:cubicBezTo>
                <a:cubicBezTo>
                  <a:pt x="827" y="293"/>
                  <a:pt x="822" y="293"/>
                  <a:pt x="820" y="294"/>
                </a:cubicBezTo>
                <a:cubicBezTo>
                  <a:pt x="819" y="296"/>
                  <a:pt x="825" y="298"/>
                  <a:pt x="824" y="301"/>
                </a:cubicBezTo>
                <a:cubicBezTo>
                  <a:pt x="823" y="305"/>
                  <a:pt x="818" y="299"/>
                  <a:pt x="815" y="300"/>
                </a:cubicBezTo>
                <a:cubicBezTo>
                  <a:pt x="812" y="301"/>
                  <a:pt x="809" y="310"/>
                  <a:pt x="812" y="312"/>
                </a:cubicBezTo>
                <a:cubicBezTo>
                  <a:pt x="816" y="315"/>
                  <a:pt x="817" y="315"/>
                  <a:pt x="814" y="318"/>
                </a:cubicBezTo>
                <a:cubicBezTo>
                  <a:pt x="812" y="321"/>
                  <a:pt x="809" y="326"/>
                  <a:pt x="815" y="331"/>
                </a:cubicBezTo>
                <a:cubicBezTo>
                  <a:pt x="821" y="335"/>
                  <a:pt x="832" y="335"/>
                  <a:pt x="838" y="339"/>
                </a:cubicBezTo>
                <a:cubicBezTo>
                  <a:pt x="844" y="342"/>
                  <a:pt x="835" y="340"/>
                  <a:pt x="838" y="344"/>
                </a:cubicBezTo>
                <a:cubicBezTo>
                  <a:pt x="840" y="349"/>
                  <a:pt x="834" y="350"/>
                  <a:pt x="834" y="353"/>
                </a:cubicBezTo>
                <a:cubicBezTo>
                  <a:pt x="834" y="357"/>
                  <a:pt x="837" y="355"/>
                  <a:pt x="840" y="349"/>
                </a:cubicBezTo>
                <a:cubicBezTo>
                  <a:pt x="843" y="344"/>
                  <a:pt x="845" y="351"/>
                  <a:pt x="845" y="356"/>
                </a:cubicBezTo>
                <a:cubicBezTo>
                  <a:pt x="844" y="360"/>
                  <a:pt x="840" y="358"/>
                  <a:pt x="837" y="362"/>
                </a:cubicBezTo>
                <a:cubicBezTo>
                  <a:pt x="834" y="367"/>
                  <a:pt x="831" y="368"/>
                  <a:pt x="826" y="367"/>
                </a:cubicBezTo>
                <a:cubicBezTo>
                  <a:pt x="821" y="366"/>
                  <a:pt x="824" y="374"/>
                  <a:pt x="826" y="378"/>
                </a:cubicBezTo>
                <a:cubicBezTo>
                  <a:pt x="828" y="382"/>
                  <a:pt x="825" y="384"/>
                  <a:pt x="820" y="382"/>
                </a:cubicBezTo>
                <a:cubicBezTo>
                  <a:pt x="814" y="381"/>
                  <a:pt x="811" y="377"/>
                  <a:pt x="814" y="373"/>
                </a:cubicBezTo>
                <a:cubicBezTo>
                  <a:pt x="817" y="369"/>
                  <a:pt x="819" y="364"/>
                  <a:pt x="815" y="364"/>
                </a:cubicBezTo>
                <a:cubicBezTo>
                  <a:pt x="812" y="365"/>
                  <a:pt x="805" y="364"/>
                  <a:pt x="802" y="360"/>
                </a:cubicBezTo>
                <a:cubicBezTo>
                  <a:pt x="800" y="357"/>
                  <a:pt x="804" y="358"/>
                  <a:pt x="811" y="359"/>
                </a:cubicBezTo>
                <a:cubicBezTo>
                  <a:pt x="817" y="360"/>
                  <a:pt x="812" y="355"/>
                  <a:pt x="817" y="355"/>
                </a:cubicBezTo>
                <a:cubicBezTo>
                  <a:pt x="822" y="355"/>
                  <a:pt x="825" y="357"/>
                  <a:pt x="830" y="354"/>
                </a:cubicBezTo>
                <a:cubicBezTo>
                  <a:pt x="834" y="350"/>
                  <a:pt x="827" y="343"/>
                  <a:pt x="823" y="344"/>
                </a:cubicBezTo>
                <a:cubicBezTo>
                  <a:pt x="820" y="345"/>
                  <a:pt x="814" y="347"/>
                  <a:pt x="814" y="343"/>
                </a:cubicBezTo>
                <a:cubicBezTo>
                  <a:pt x="814" y="340"/>
                  <a:pt x="820" y="342"/>
                  <a:pt x="824" y="341"/>
                </a:cubicBezTo>
                <a:cubicBezTo>
                  <a:pt x="827" y="341"/>
                  <a:pt x="822" y="336"/>
                  <a:pt x="817" y="337"/>
                </a:cubicBezTo>
                <a:cubicBezTo>
                  <a:pt x="812" y="339"/>
                  <a:pt x="808" y="339"/>
                  <a:pt x="804" y="335"/>
                </a:cubicBezTo>
                <a:cubicBezTo>
                  <a:pt x="800" y="330"/>
                  <a:pt x="793" y="328"/>
                  <a:pt x="791" y="338"/>
                </a:cubicBezTo>
                <a:cubicBezTo>
                  <a:pt x="790" y="347"/>
                  <a:pt x="783" y="342"/>
                  <a:pt x="780" y="345"/>
                </a:cubicBezTo>
                <a:cubicBezTo>
                  <a:pt x="777" y="349"/>
                  <a:pt x="783" y="351"/>
                  <a:pt x="790" y="351"/>
                </a:cubicBezTo>
                <a:cubicBezTo>
                  <a:pt x="797" y="351"/>
                  <a:pt x="802" y="358"/>
                  <a:pt x="798" y="358"/>
                </a:cubicBezTo>
                <a:cubicBezTo>
                  <a:pt x="795" y="358"/>
                  <a:pt x="797" y="362"/>
                  <a:pt x="793" y="361"/>
                </a:cubicBezTo>
                <a:cubicBezTo>
                  <a:pt x="790" y="359"/>
                  <a:pt x="786" y="361"/>
                  <a:pt x="789" y="364"/>
                </a:cubicBezTo>
                <a:cubicBezTo>
                  <a:pt x="791" y="367"/>
                  <a:pt x="788" y="368"/>
                  <a:pt x="788" y="371"/>
                </a:cubicBezTo>
                <a:cubicBezTo>
                  <a:pt x="788" y="374"/>
                  <a:pt x="783" y="371"/>
                  <a:pt x="777" y="371"/>
                </a:cubicBezTo>
                <a:cubicBezTo>
                  <a:pt x="772" y="370"/>
                  <a:pt x="762" y="372"/>
                  <a:pt x="755" y="373"/>
                </a:cubicBezTo>
                <a:cubicBezTo>
                  <a:pt x="748" y="375"/>
                  <a:pt x="741" y="372"/>
                  <a:pt x="738" y="369"/>
                </a:cubicBezTo>
                <a:cubicBezTo>
                  <a:pt x="735" y="366"/>
                  <a:pt x="731" y="366"/>
                  <a:pt x="726" y="366"/>
                </a:cubicBezTo>
                <a:cubicBezTo>
                  <a:pt x="721" y="366"/>
                  <a:pt x="722" y="362"/>
                  <a:pt x="716" y="361"/>
                </a:cubicBezTo>
                <a:cubicBezTo>
                  <a:pt x="709" y="361"/>
                  <a:pt x="711" y="356"/>
                  <a:pt x="710" y="352"/>
                </a:cubicBezTo>
                <a:cubicBezTo>
                  <a:pt x="709" y="349"/>
                  <a:pt x="696" y="350"/>
                  <a:pt x="691" y="353"/>
                </a:cubicBezTo>
                <a:cubicBezTo>
                  <a:pt x="687" y="356"/>
                  <a:pt x="677" y="355"/>
                  <a:pt x="675" y="360"/>
                </a:cubicBezTo>
                <a:cubicBezTo>
                  <a:pt x="672" y="366"/>
                  <a:pt x="677" y="365"/>
                  <a:pt x="680" y="365"/>
                </a:cubicBezTo>
                <a:cubicBezTo>
                  <a:pt x="684" y="365"/>
                  <a:pt x="683" y="361"/>
                  <a:pt x="690" y="362"/>
                </a:cubicBezTo>
                <a:cubicBezTo>
                  <a:pt x="697" y="363"/>
                  <a:pt x="702" y="354"/>
                  <a:pt x="705" y="357"/>
                </a:cubicBezTo>
                <a:cubicBezTo>
                  <a:pt x="708" y="360"/>
                  <a:pt x="693" y="366"/>
                  <a:pt x="687" y="367"/>
                </a:cubicBezTo>
                <a:cubicBezTo>
                  <a:pt x="680" y="368"/>
                  <a:pt x="682" y="373"/>
                  <a:pt x="688" y="383"/>
                </a:cubicBezTo>
                <a:cubicBezTo>
                  <a:pt x="694" y="392"/>
                  <a:pt x="685" y="387"/>
                  <a:pt x="685" y="391"/>
                </a:cubicBezTo>
                <a:cubicBezTo>
                  <a:pt x="685" y="396"/>
                  <a:pt x="674" y="390"/>
                  <a:pt x="678" y="388"/>
                </a:cubicBezTo>
                <a:cubicBezTo>
                  <a:pt x="683" y="387"/>
                  <a:pt x="681" y="382"/>
                  <a:pt x="677" y="379"/>
                </a:cubicBezTo>
                <a:cubicBezTo>
                  <a:pt x="673" y="376"/>
                  <a:pt x="671" y="379"/>
                  <a:pt x="671" y="376"/>
                </a:cubicBezTo>
                <a:cubicBezTo>
                  <a:pt x="672" y="372"/>
                  <a:pt x="667" y="376"/>
                  <a:pt x="664" y="373"/>
                </a:cubicBezTo>
                <a:cubicBezTo>
                  <a:pt x="660" y="370"/>
                  <a:pt x="659" y="368"/>
                  <a:pt x="654" y="371"/>
                </a:cubicBezTo>
                <a:cubicBezTo>
                  <a:pt x="649" y="373"/>
                  <a:pt x="644" y="372"/>
                  <a:pt x="633" y="374"/>
                </a:cubicBezTo>
                <a:cubicBezTo>
                  <a:pt x="623" y="376"/>
                  <a:pt x="603" y="375"/>
                  <a:pt x="600" y="372"/>
                </a:cubicBezTo>
                <a:cubicBezTo>
                  <a:pt x="596" y="368"/>
                  <a:pt x="609" y="362"/>
                  <a:pt x="613" y="363"/>
                </a:cubicBezTo>
                <a:cubicBezTo>
                  <a:pt x="616" y="364"/>
                  <a:pt x="614" y="359"/>
                  <a:pt x="608" y="355"/>
                </a:cubicBezTo>
                <a:cubicBezTo>
                  <a:pt x="603" y="350"/>
                  <a:pt x="590" y="347"/>
                  <a:pt x="590" y="350"/>
                </a:cubicBezTo>
                <a:cubicBezTo>
                  <a:pt x="590" y="353"/>
                  <a:pt x="583" y="350"/>
                  <a:pt x="574" y="349"/>
                </a:cubicBezTo>
                <a:cubicBezTo>
                  <a:pt x="564" y="347"/>
                  <a:pt x="563" y="344"/>
                  <a:pt x="557" y="343"/>
                </a:cubicBezTo>
                <a:cubicBezTo>
                  <a:pt x="551" y="343"/>
                  <a:pt x="542" y="341"/>
                  <a:pt x="535" y="336"/>
                </a:cubicBezTo>
                <a:cubicBezTo>
                  <a:pt x="528" y="330"/>
                  <a:pt x="512" y="332"/>
                  <a:pt x="510" y="337"/>
                </a:cubicBezTo>
                <a:cubicBezTo>
                  <a:pt x="508" y="342"/>
                  <a:pt x="502" y="342"/>
                  <a:pt x="497" y="342"/>
                </a:cubicBezTo>
                <a:cubicBezTo>
                  <a:pt x="491" y="342"/>
                  <a:pt x="499" y="336"/>
                  <a:pt x="497" y="334"/>
                </a:cubicBezTo>
                <a:cubicBezTo>
                  <a:pt x="494" y="333"/>
                  <a:pt x="497" y="326"/>
                  <a:pt x="493" y="326"/>
                </a:cubicBezTo>
                <a:cubicBezTo>
                  <a:pt x="489" y="325"/>
                  <a:pt x="486" y="342"/>
                  <a:pt x="478" y="342"/>
                </a:cubicBezTo>
                <a:cubicBezTo>
                  <a:pt x="471" y="341"/>
                  <a:pt x="467" y="324"/>
                  <a:pt x="461" y="319"/>
                </a:cubicBezTo>
                <a:cubicBezTo>
                  <a:pt x="455" y="315"/>
                  <a:pt x="449" y="314"/>
                  <a:pt x="454" y="321"/>
                </a:cubicBezTo>
                <a:cubicBezTo>
                  <a:pt x="460" y="328"/>
                  <a:pt x="450" y="323"/>
                  <a:pt x="450" y="328"/>
                </a:cubicBezTo>
                <a:cubicBezTo>
                  <a:pt x="451" y="332"/>
                  <a:pt x="442" y="337"/>
                  <a:pt x="442" y="335"/>
                </a:cubicBezTo>
                <a:cubicBezTo>
                  <a:pt x="442" y="332"/>
                  <a:pt x="437" y="330"/>
                  <a:pt x="431" y="337"/>
                </a:cubicBezTo>
                <a:cubicBezTo>
                  <a:pt x="425" y="344"/>
                  <a:pt x="421" y="343"/>
                  <a:pt x="420" y="340"/>
                </a:cubicBezTo>
                <a:cubicBezTo>
                  <a:pt x="420" y="338"/>
                  <a:pt x="402" y="347"/>
                  <a:pt x="403" y="350"/>
                </a:cubicBezTo>
                <a:cubicBezTo>
                  <a:pt x="404" y="353"/>
                  <a:pt x="400" y="355"/>
                  <a:pt x="395" y="355"/>
                </a:cubicBezTo>
                <a:cubicBezTo>
                  <a:pt x="391" y="354"/>
                  <a:pt x="394" y="350"/>
                  <a:pt x="398" y="348"/>
                </a:cubicBezTo>
                <a:cubicBezTo>
                  <a:pt x="402" y="346"/>
                  <a:pt x="414" y="337"/>
                  <a:pt x="420" y="336"/>
                </a:cubicBezTo>
                <a:cubicBezTo>
                  <a:pt x="426" y="335"/>
                  <a:pt x="437" y="330"/>
                  <a:pt x="438" y="327"/>
                </a:cubicBezTo>
                <a:cubicBezTo>
                  <a:pt x="438" y="325"/>
                  <a:pt x="432" y="327"/>
                  <a:pt x="428" y="326"/>
                </a:cubicBezTo>
                <a:cubicBezTo>
                  <a:pt x="424" y="325"/>
                  <a:pt x="417" y="330"/>
                  <a:pt x="410" y="333"/>
                </a:cubicBezTo>
                <a:cubicBezTo>
                  <a:pt x="403" y="336"/>
                  <a:pt x="396" y="335"/>
                  <a:pt x="398" y="339"/>
                </a:cubicBezTo>
                <a:cubicBezTo>
                  <a:pt x="400" y="343"/>
                  <a:pt x="391" y="338"/>
                  <a:pt x="390" y="341"/>
                </a:cubicBezTo>
                <a:cubicBezTo>
                  <a:pt x="388" y="344"/>
                  <a:pt x="385" y="341"/>
                  <a:pt x="387" y="339"/>
                </a:cubicBezTo>
                <a:cubicBezTo>
                  <a:pt x="390" y="338"/>
                  <a:pt x="381" y="335"/>
                  <a:pt x="381" y="337"/>
                </a:cubicBezTo>
                <a:cubicBezTo>
                  <a:pt x="381" y="339"/>
                  <a:pt x="380" y="341"/>
                  <a:pt x="374" y="341"/>
                </a:cubicBezTo>
                <a:cubicBezTo>
                  <a:pt x="368" y="341"/>
                  <a:pt x="362" y="345"/>
                  <a:pt x="366" y="348"/>
                </a:cubicBezTo>
                <a:cubicBezTo>
                  <a:pt x="370" y="351"/>
                  <a:pt x="372" y="353"/>
                  <a:pt x="370" y="355"/>
                </a:cubicBezTo>
                <a:cubicBezTo>
                  <a:pt x="368" y="357"/>
                  <a:pt x="362" y="349"/>
                  <a:pt x="353" y="350"/>
                </a:cubicBezTo>
                <a:cubicBezTo>
                  <a:pt x="344" y="351"/>
                  <a:pt x="327" y="340"/>
                  <a:pt x="327" y="338"/>
                </a:cubicBezTo>
                <a:cubicBezTo>
                  <a:pt x="327" y="335"/>
                  <a:pt x="308" y="338"/>
                  <a:pt x="301" y="335"/>
                </a:cubicBezTo>
                <a:cubicBezTo>
                  <a:pt x="294" y="332"/>
                  <a:pt x="283" y="327"/>
                  <a:pt x="277" y="329"/>
                </a:cubicBezTo>
                <a:cubicBezTo>
                  <a:pt x="271" y="330"/>
                  <a:pt x="260" y="331"/>
                  <a:pt x="256" y="329"/>
                </a:cubicBezTo>
                <a:cubicBezTo>
                  <a:pt x="252" y="327"/>
                  <a:pt x="246" y="326"/>
                  <a:pt x="238" y="327"/>
                </a:cubicBezTo>
                <a:cubicBezTo>
                  <a:pt x="230" y="328"/>
                  <a:pt x="225" y="322"/>
                  <a:pt x="214" y="320"/>
                </a:cubicBezTo>
                <a:cubicBezTo>
                  <a:pt x="204" y="317"/>
                  <a:pt x="189" y="321"/>
                  <a:pt x="185" y="322"/>
                </a:cubicBezTo>
                <a:cubicBezTo>
                  <a:pt x="182" y="323"/>
                  <a:pt x="183" y="318"/>
                  <a:pt x="178" y="319"/>
                </a:cubicBezTo>
                <a:cubicBezTo>
                  <a:pt x="174" y="319"/>
                  <a:pt x="177" y="317"/>
                  <a:pt x="175" y="313"/>
                </a:cubicBezTo>
                <a:cubicBezTo>
                  <a:pt x="172" y="309"/>
                  <a:pt x="160" y="313"/>
                  <a:pt x="155" y="313"/>
                </a:cubicBezTo>
                <a:cubicBezTo>
                  <a:pt x="151" y="314"/>
                  <a:pt x="149" y="311"/>
                  <a:pt x="150" y="309"/>
                </a:cubicBezTo>
                <a:cubicBezTo>
                  <a:pt x="150" y="306"/>
                  <a:pt x="146" y="307"/>
                  <a:pt x="144" y="310"/>
                </a:cubicBezTo>
                <a:cubicBezTo>
                  <a:pt x="142" y="313"/>
                  <a:pt x="137" y="314"/>
                  <a:pt x="135" y="312"/>
                </a:cubicBezTo>
                <a:cubicBezTo>
                  <a:pt x="133" y="310"/>
                  <a:pt x="139" y="309"/>
                  <a:pt x="140" y="307"/>
                </a:cubicBezTo>
                <a:cubicBezTo>
                  <a:pt x="140" y="304"/>
                  <a:pt x="133" y="303"/>
                  <a:pt x="131" y="302"/>
                </a:cubicBezTo>
                <a:cubicBezTo>
                  <a:pt x="128" y="302"/>
                  <a:pt x="124" y="305"/>
                  <a:pt x="119" y="310"/>
                </a:cubicBezTo>
                <a:cubicBezTo>
                  <a:pt x="114" y="314"/>
                  <a:pt x="106" y="314"/>
                  <a:pt x="101" y="313"/>
                </a:cubicBezTo>
                <a:cubicBezTo>
                  <a:pt x="96" y="313"/>
                  <a:pt x="90" y="314"/>
                  <a:pt x="91" y="317"/>
                </a:cubicBezTo>
                <a:cubicBezTo>
                  <a:pt x="91" y="319"/>
                  <a:pt x="97" y="319"/>
                  <a:pt x="93" y="323"/>
                </a:cubicBezTo>
                <a:cubicBezTo>
                  <a:pt x="90" y="326"/>
                  <a:pt x="88" y="318"/>
                  <a:pt x="85" y="322"/>
                </a:cubicBezTo>
                <a:cubicBezTo>
                  <a:pt x="81" y="325"/>
                  <a:pt x="71" y="325"/>
                  <a:pt x="68" y="325"/>
                </a:cubicBezTo>
                <a:cubicBezTo>
                  <a:pt x="66" y="324"/>
                  <a:pt x="58" y="333"/>
                  <a:pt x="55" y="336"/>
                </a:cubicBezTo>
                <a:cubicBezTo>
                  <a:pt x="53" y="338"/>
                  <a:pt x="57" y="340"/>
                  <a:pt x="50" y="348"/>
                </a:cubicBezTo>
                <a:cubicBezTo>
                  <a:pt x="44" y="355"/>
                  <a:pt x="26" y="353"/>
                  <a:pt x="22" y="353"/>
                </a:cubicBezTo>
                <a:cubicBezTo>
                  <a:pt x="18" y="353"/>
                  <a:pt x="21" y="358"/>
                  <a:pt x="19" y="360"/>
                </a:cubicBezTo>
                <a:cubicBezTo>
                  <a:pt x="17" y="363"/>
                  <a:pt x="21" y="366"/>
                  <a:pt x="31" y="368"/>
                </a:cubicBezTo>
                <a:cubicBezTo>
                  <a:pt x="42" y="371"/>
                  <a:pt x="49" y="385"/>
                  <a:pt x="50" y="388"/>
                </a:cubicBezTo>
                <a:cubicBezTo>
                  <a:pt x="51" y="391"/>
                  <a:pt x="64" y="388"/>
                  <a:pt x="69" y="388"/>
                </a:cubicBezTo>
                <a:cubicBezTo>
                  <a:pt x="74" y="389"/>
                  <a:pt x="68" y="396"/>
                  <a:pt x="73" y="398"/>
                </a:cubicBezTo>
                <a:cubicBezTo>
                  <a:pt x="77" y="400"/>
                  <a:pt x="83" y="397"/>
                  <a:pt x="85" y="401"/>
                </a:cubicBezTo>
                <a:cubicBezTo>
                  <a:pt x="86" y="404"/>
                  <a:pt x="76" y="401"/>
                  <a:pt x="71" y="404"/>
                </a:cubicBezTo>
                <a:cubicBezTo>
                  <a:pt x="66" y="408"/>
                  <a:pt x="64" y="410"/>
                  <a:pt x="62" y="407"/>
                </a:cubicBezTo>
                <a:cubicBezTo>
                  <a:pt x="60" y="404"/>
                  <a:pt x="51" y="406"/>
                  <a:pt x="47" y="407"/>
                </a:cubicBezTo>
                <a:cubicBezTo>
                  <a:pt x="43" y="407"/>
                  <a:pt x="47" y="401"/>
                  <a:pt x="47" y="399"/>
                </a:cubicBezTo>
                <a:cubicBezTo>
                  <a:pt x="47" y="396"/>
                  <a:pt x="41" y="395"/>
                  <a:pt x="33" y="399"/>
                </a:cubicBezTo>
                <a:cubicBezTo>
                  <a:pt x="25" y="404"/>
                  <a:pt x="28" y="402"/>
                  <a:pt x="27" y="406"/>
                </a:cubicBezTo>
                <a:cubicBezTo>
                  <a:pt x="26" y="410"/>
                  <a:pt x="22" y="404"/>
                  <a:pt x="17" y="407"/>
                </a:cubicBezTo>
                <a:cubicBezTo>
                  <a:pt x="12" y="410"/>
                  <a:pt x="3" y="413"/>
                  <a:pt x="2" y="416"/>
                </a:cubicBezTo>
                <a:cubicBezTo>
                  <a:pt x="0" y="419"/>
                  <a:pt x="13" y="421"/>
                  <a:pt x="18" y="422"/>
                </a:cubicBezTo>
                <a:cubicBezTo>
                  <a:pt x="23" y="423"/>
                  <a:pt x="12" y="427"/>
                  <a:pt x="16" y="428"/>
                </a:cubicBezTo>
                <a:cubicBezTo>
                  <a:pt x="20" y="429"/>
                  <a:pt x="18" y="433"/>
                  <a:pt x="25" y="436"/>
                </a:cubicBezTo>
                <a:cubicBezTo>
                  <a:pt x="31" y="439"/>
                  <a:pt x="45" y="436"/>
                  <a:pt x="49" y="436"/>
                </a:cubicBezTo>
                <a:cubicBezTo>
                  <a:pt x="52" y="436"/>
                  <a:pt x="56" y="441"/>
                  <a:pt x="59" y="437"/>
                </a:cubicBezTo>
                <a:cubicBezTo>
                  <a:pt x="62" y="434"/>
                  <a:pt x="73" y="425"/>
                  <a:pt x="79" y="430"/>
                </a:cubicBezTo>
                <a:cubicBezTo>
                  <a:pt x="85" y="436"/>
                  <a:pt x="73" y="435"/>
                  <a:pt x="76" y="438"/>
                </a:cubicBezTo>
                <a:cubicBezTo>
                  <a:pt x="79" y="441"/>
                  <a:pt x="82" y="449"/>
                  <a:pt x="77" y="453"/>
                </a:cubicBezTo>
                <a:cubicBezTo>
                  <a:pt x="71" y="457"/>
                  <a:pt x="66" y="454"/>
                  <a:pt x="63" y="454"/>
                </a:cubicBezTo>
                <a:cubicBezTo>
                  <a:pt x="60" y="454"/>
                  <a:pt x="62" y="460"/>
                  <a:pt x="57" y="463"/>
                </a:cubicBezTo>
                <a:cubicBezTo>
                  <a:pt x="52" y="467"/>
                  <a:pt x="49" y="459"/>
                  <a:pt x="43" y="459"/>
                </a:cubicBezTo>
                <a:cubicBezTo>
                  <a:pt x="37" y="459"/>
                  <a:pt x="38" y="467"/>
                  <a:pt x="38" y="471"/>
                </a:cubicBezTo>
                <a:cubicBezTo>
                  <a:pt x="39" y="475"/>
                  <a:pt x="29" y="470"/>
                  <a:pt x="27" y="479"/>
                </a:cubicBezTo>
                <a:cubicBezTo>
                  <a:pt x="25" y="488"/>
                  <a:pt x="15" y="480"/>
                  <a:pt x="22" y="489"/>
                </a:cubicBezTo>
                <a:cubicBezTo>
                  <a:pt x="28" y="498"/>
                  <a:pt x="27" y="492"/>
                  <a:pt x="32" y="496"/>
                </a:cubicBezTo>
                <a:cubicBezTo>
                  <a:pt x="37" y="499"/>
                  <a:pt x="26" y="506"/>
                  <a:pt x="31" y="507"/>
                </a:cubicBezTo>
                <a:cubicBezTo>
                  <a:pt x="36" y="508"/>
                  <a:pt x="42" y="517"/>
                  <a:pt x="45" y="520"/>
                </a:cubicBezTo>
                <a:cubicBezTo>
                  <a:pt x="49" y="523"/>
                  <a:pt x="53" y="518"/>
                  <a:pt x="59" y="518"/>
                </a:cubicBezTo>
                <a:cubicBezTo>
                  <a:pt x="64" y="518"/>
                  <a:pt x="61" y="510"/>
                  <a:pt x="64" y="513"/>
                </a:cubicBezTo>
                <a:cubicBezTo>
                  <a:pt x="67" y="516"/>
                  <a:pt x="72" y="524"/>
                  <a:pt x="69" y="526"/>
                </a:cubicBezTo>
                <a:cubicBezTo>
                  <a:pt x="66" y="528"/>
                  <a:pt x="68" y="534"/>
                  <a:pt x="68" y="537"/>
                </a:cubicBezTo>
                <a:cubicBezTo>
                  <a:pt x="67" y="540"/>
                  <a:pt x="79" y="539"/>
                  <a:pt x="80" y="536"/>
                </a:cubicBezTo>
                <a:cubicBezTo>
                  <a:pt x="81" y="532"/>
                  <a:pt x="90" y="531"/>
                  <a:pt x="96" y="537"/>
                </a:cubicBezTo>
                <a:cubicBezTo>
                  <a:pt x="101" y="543"/>
                  <a:pt x="103" y="544"/>
                  <a:pt x="103" y="539"/>
                </a:cubicBezTo>
                <a:cubicBezTo>
                  <a:pt x="103" y="535"/>
                  <a:pt x="107" y="530"/>
                  <a:pt x="107" y="533"/>
                </a:cubicBezTo>
                <a:cubicBezTo>
                  <a:pt x="108" y="537"/>
                  <a:pt x="112" y="538"/>
                  <a:pt x="120" y="535"/>
                </a:cubicBezTo>
                <a:cubicBezTo>
                  <a:pt x="127" y="531"/>
                  <a:pt x="124" y="535"/>
                  <a:pt x="120" y="540"/>
                </a:cubicBezTo>
                <a:cubicBezTo>
                  <a:pt x="114" y="547"/>
                  <a:pt x="120" y="557"/>
                  <a:pt x="116" y="558"/>
                </a:cubicBezTo>
                <a:cubicBezTo>
                  <a:pt x="112" y="559"/>
                  <a:pt x="109" y="569"/>
                  <a:pt x="102" y="570"/>
                </a:cubicBezTo>
                <a:cubicBezTo>
                  <a:pt x="96" y="571"/>
                  <a:pt x="85" y="583"/>
                  <a:pt x="83" y="585"/>
                </a:cubicBezTo>
                <a:cubicBezTo>
                  <a:pt x="82" y="587"/>
                  <a:pt x="68" y="581"/>
                  <a:pt x="66" y="587"/>
                </a:cubicBezTo>
                <a:cubicBezTo>
                  <a:pt x="64" y="592"/>
                  <a:pt x="55" y="597"/>
                  <a:pt x="57" y="599"/>
                </a:cubicBezTo>
                <a:cubicBezTo>
                  <a:pt x="59" y="600"/>
                  <a:pt x="70" y="595"/>
                  <a:pt x="71" y="592"/>
                </a:cubicBezTo>
                <a:cubicBezTo>
                  <a:pt x="71" y="589"/>
                  <a:pt x="73" y="589"/>
                  <a:pt x="75" y="591"/>
                </a:cubicBezTo>
                <a:cubicBezTo>
                  <a:pt x="77" y="594"/>
                  <a:pt x="82" y="590"/>
                  <a:pt x="84" y="588"/>
                </a:cubicBezTo>
                <a:cubicBezTo>
                  <a:pt x="86" y="586"/>
                  <a:pt x="90" y="587"/>
                  <a:pt x="92" y="587"/>
                </a:cubicBezTo>
                <a:cubicBezTo>
                  <a:pt x="95" y="588"/>
                  <a:pt x="96" y="585"/>
                  <a:pt x="102" y="583"/>
                </a:cubicBezTo>
                <a:cubicBezTo>
                  <a:pt x="109" y="582"/>
                  <a:pt x="108" y="580"/>
                  <a:pt x="109" y="577"/>
                </a:cubicBezTo>
                <a:cubicBezTo>
                  <a:pt x="111" y="573"/>
                  <a:pt x="127" y="566"/>
                  <a:pt x="130" y="565"/>
                </a:cubicBezTo>
                <a:cubicBezTo>
                  <a:pt x="133" y="564"/>
                  <a:pt x="131" y="559"/>
                  <a:pt x="134" y="559"/>
                </a:cubicBezTo>
                <a:cubicBezTo>
                  <a:pt x="137" y="559"/>
                  <a:pt x="142" y="555"/>
                  <a:pt x="147" y="551"/>
                </a:cubicBezTo>
                <a:cubicBezTo>
                  <a:pt x="151" y="548"/>
                  <a:pt x="152" y="549"/>
                  <a:pt x="155" y="548"/>
                </a:cubicBezTo>
                <a:cubicBezTo>
                  <a:pt x="158" y="547"/>
                  <a:pt x="156" y="540"/>
                  <a:pt x="159" y="540"/>
                </a:cubicBezTo>
                <a:cubicBezTo>
                  <a:pt x="162" y="539"/>
                  <a:pt x="165" y="537"/>
                  <a:pt x="165" y="534"/>
                </a:cubicBezTo>
                <a:cubicBezTo>
                  <a:pt x="165" y="531"/>
                  <a:pt x="157" y="531"/>
                  <a:pt x="156" y="529"/>
                </a:cubicBezTo>
                <a:cubicBezTo>
                  <a:pt x="155" y="528"/>
                  <a:pt x="162" y="521"/>
                  <a:pt x="165" y="521"/>
                </a:cubicBezTo>
                <a:cubicBezTo>
                  <a:pt x="168" y="522"/>
                  <a:pt x="172" y="519"/>
                  <a:pt x="173" y="515"/>
                </a:cubicBezTo>
                <a:cubicBezTo>
                  <a:pt x="173" y="511"/>
                  <a:pt x="177" y="510"/>
                  <a:pt x="180" y="506"/>
                </a:cubicBezTo>
                <a:cubicBezTo>
                  <a:pt x="183" y="503"/>
                  <a:pt x="183" y="500"/>
                  <a:pt x="186" y="500"/>
                </a:cubicBezTo>
                <a:cubicBezTo>
                  <a:pt x="189" y="499"/>
                  <a:pt x="192" y="495"/>
                  <a:pt x="196" y="493"/>
                </a:cubicBezTo>
                <a:cubicBezTo>
                  <a:pt x="199" y="491"/>
                  <a:pt x="196" y="495"/>
                  <a:pt x="202" y="496"/>
                </a:cubicBezTo>
                <a:cubicBezTo>
                  <a:pt x="209" y="496"/>
                  <a:pt x="208" y="502"/>
                  <a:pt x="203" y="500"/>
                </a:cubicBezTo>
                <a:cubicBezTo>
                  <a:pt x="198" y="498"/>
                  <a:pt x="195" y="498"/>
                  <a:pt x="191" y="502"/>
                </a:cubicBezTo>
                <a:cubicBezTo>
                  <a:pt x="186" y="506"/>
                  <a:pt x="190" y="508"/>
                  <a:pt x="186" y="512"/>
                </a:cubicBezTo>
                <a:cubicBezTo>
                  <a:pt x="183" y="517"/>
                  <a:pt x="183" y="520"/>
                  <a:pt x="187" y="521"/>
                </a:cubicBezTo>
                <a:cubicBezTo>
                  <a:pt x="192" y="521"/>
                  <a:pt x="187" y="524"/>
                  <a:pt x="183" y="526"/>
                </a:cubicBezTo>
                <a:cubicBezTo>
                  <a:pt x="179" y="527"/>
                  <a:pt x="182" y="529"/>
                  <a:pt x="188" y="529"/>
                </a:cubicBezTo>
                <a:cubicBezTo>
                  <a:pt x="193" y="529"/>
                  <a:pt x="202" y="521"/>
                  <a:pt x="210" y="517"/>
                </a:cubicBezTo>
                <a:cubicBezTo>
                  <a:pt x="218" y="513"/>
                  <a:pt x="224" y="517"/>
                  <a:pt x="226" y="516"/>
                </a:cubicBezTo>
                <a:cubicBezTo>
                  <a:pt x="228" y="516"/>
                  <a:pt x="224" y="512"/>
                  <a:pt x="226" y="511"/>
                </a:cubicBezTo>
                <a:cubicBezTo>
                  <a:pt x="229" y="509"/>
                  <a:pt x="223" y="509"/>
                  <a:pt x="221" y="504"/>
                </a:cubicBezTo>
                <a:cubicBezTo>
                  <a:pt x="220" y="499"/>
                  <a:pt x="224" y="502"/>
                  <a:pt x="225" y="498"/>
                </a:cubicBezTo>
                <a:cubicBezTo>
                  <a:pt x="226" y="495"/>
                  <a:pt x="229" y="496"/>
                  <a:pt x="231" y="498"/>
                </a:cubicBezTo>
                <a:cubicBezTo>
                  <a:pt x="234" y="500"/>
                  <a:pt x="237" y="496"/>
                  <a:pt x="240" y="501"/>
                </a:cubicBezTo>
                <a:cubicBezTo>
                  <a:pt x="242" y="506"/>
                  <a:pt x="244" y="500"/>
                  <a:pt x="248" y="503"/>
                </a:cubicBezTo>
                <a:cubicBezTo>
                  <a:pt x="252" y="506"/>
                  <a:pt x="248" y="506"/>
                  <a:pt x="243" y="507"/>
                </a:cubicBezTo>
                <a:cubicBezTo>
                  <a:pt x="239" y="508"/>
                  <a:pt x="241" y="513"/>
                  <a:pt x="245" y="511"/>
                </a:cubicBezTo>
                <a:cubicBezTo>
                  <a:pt x="248" y="508"/>
                  <a:pt x="251" y="506"/>
                  <a:pt x="254" y="509"/>
                </a:cubicBezTo>
                <a:cubicBezTo>
                  <a:pt x="257" y="512"/>
                  <a:pt x="258" y="510"/>
                  <a:pt x="260" y="508"/>
                </a:cubicBezTo>
                <a:cubicBezTo>
                  <a:pt x="263" y="505"/>
                  <a:pt x="263" y="508"/>
                  <a:pt x="263" y="510"/>
                </a:cubicBezTo>
                <a:cubicBezTo>
                  <a:pt x="263" y="512"/>
                  <a:pt x="268" y="513"/>
                  <a:pt x="276" y="514"/>
                </a:cubicBezTo>
                <a:cubicBezTo>
                  <a:pt x="283" y="515"/>
                  <a:pt x="297" y="514"/>
                  <a:pt x="300" y="513"/>
                </a:cubicBezTo>
                <a:cubicBezTo>
                  <a:pt x="304" y="513"/>
                  <a:pt x="302" y="519"/>
                  <a:pt x="310" y="520"/>
                </a:cubicBezTo>
                <a:cubicBezTo>
                  <a:pt x="318" y="522"/>
                  <a:pt x="320" y="512"/>
                  <a:pt x="324" y="516"/>
                </a:cubicBezTo>
                <a:cubicBezTo>
                  <a:pt x="328" y="519"/>
                  <a:pt x="324" y="520"/>
                  <a:pt x="322" y="523"/>
                </a:cubicBezTo>
                <a:cubicBezTo>
                  <a:pt x="319" y="525"/>
                  <a:pt x="324" y="525"/>
                  <a:pt x="327" y="527"/>
                </a:cubicBezTo>
                <a:cubicBezTo>
                  <a:pt x="330" y="528"/>
                  <a:pt x="337" y="530"/>
                  <a:pt x="340" y="533"/>
                </a:cubicBezTo>
                <a:cubicBezTo>
                  <a:pt x="344" y="536"/>
                  <a:pt x="346" y="540"/>
                  <a:pt x="354" y="544"/>
                </a:cubicBezTo>
                <a:cubicBezTo>
                  <a:pt x="362" y="548"/>
                  <a:pt x="354" y="534"/>
                  <a:pt x="360" y="538"/>
                </a:cubicBezTo>
                <a:cubicBezTo>
                  <a:pt x="366" y="543"/>
                  <a:pt x="364" y="539"/>
                  <a:pt x="369" y="543"/>
                </a:cubicBezTo>
                <a:cubicBezTo>
                  <a:pt x="374" y="548"/>
                  <a:pt x="372" y="541"/>
                  <a:pt x="370" y="534"/>
                </a:cubicBezTo>
                <a:cubicBezTo>
                  <a:pt x="368" y="526"/>
                  <a:pt x="372" y="531"/>
                  <a:pt x="375" y="535"/>
                </a:cubicBezTo>
                <a:cubicBezTo>
                  <a:pt x="377" y="538"/>
                  <a:pt x="377" y="545"/>
                  <a:pt x="375" y="549"/>
                </a:cubicBezTo>
                <a:cubicBezTo>
                  <a:pt x="374" y="554"/>
                  <a:pt x="366" y="550"/>
                  <a:pt x="367" y="548"/>
                </a:cubicBezTo>
                <a:cubicBezTo>
                  <a:pt x="368" y="545"/>
                  <a:pt x="360" y="546"/>
                  <a:pt x="359" y="550"/>
                </a:cubicBezTo>
                <a:cubicBezTo>
                  <a:pt x="359" y="553"/>
                  <a:pt x="365" y="560"/>
                  <a:pt x="369" y="561"/>
                </a:cubicBezTo>
                <a:cubicBezTo>
                  <a:pt x="373" y="561"/>
                  <a:pt x="370" y="568"/>
                  <a:pt x="372" y="568"/>
                </a:cubicBezTo>
                <a:cubicBezTo>
                  <a:pt x="376" y="569"/>
                  <a:pt x="375" y="576"/>
                  <a:pt x="377" y="575"/>
                </a:cubicBezTo>
                <a:cubicBezTo>
                  <a:pt x="379" y="574"/>
                  <a:pt x="379" y="566"/>
                  <a:pt x="376" y="563"/>
                </a:cubicBezTo>
                <a:cubicBezTo>
                  <a:pt x="374" y="559"/>
                  <a:pt x="375" y="554"/>
                  <a:pt x="378" y="555"/>
                </a:cubicBezTo>
                <a:cubicBezTo>
                  <a:pt x="381" y="556"/>
                  <a:pt x="378" y="561"/>
                  <a:pt x="380" y="563"/>
                </a:cubicBezTo>
                <a:cubicBezTo>
                  <a:pt x="381" y="565"/>
                  <a:pt x="383" y="561"/>
                  <a:pt x="386" y="559"/>
                </a:cubicBezTo>
                <a:cubicBezTo>
                  <a:pt x="390" y="557"/>
                  <a:pt x="385" y="552"/>
                  <a:pt x="386" y="549"/>
                </a:cubicBezTo>
                <a:cubicBezTo>
                  <a:pt x="387" y="546"/>
                  <a:pt x="391" y="551"/>
                  <a:pt x="393" y="556"/>
                </a:cubicBezTo>
                <a:cubicBezTo>
                  <a:pt x="394" y="562"/>
                  <a:pt x="389" y="561"/>
                  <a:pt x="389" y="564"/>
                </a:cubicBezTo>
                <a:cubicBezTo>
                  <a:pt x="389" y="567"/>
                  <a:pt x="384" y="566"/>
                  <a:pt x="383" y="567"/>
                </a:cubicBezTo>
                <a:cubicBezTo>
                  <a:pt x="381" y="569"/>
                  <a:pt x="382" y="579"/>
                  <a:pt x="384" y="579"/>
                </a:cubicBezTo>
                <a:cubicBezTo>
                  <a:pt x="386" y="579"/>
                  <a:pt x="387" y="571"/>
                  <a:pt x="389" y="575"/>
                </a:cubicBezTo>
                <a:cubicBezTo>
                  <a:pt x="390" y="579"/>
                  <a:pt x="395" y="569"/>
                  <a:pt x="396" y="573"/>
                </a:cubicBezTo>
                <a:cubicBezTo>
                  <a:pt x="397" y="577"/>
                  <a:pt x="403" y="582"/>
                  <a:pt x="405" y="581"/>
                </a:cubicBezTo>
                <a:cubicBezTo>
                  <a:pt x="408" y="580"/>
                  <a:pt x="404" y="576"/>
                  <a:pt x="401" y="575"/>
                </a:cubicBezTo>
                <a:cubicBezTo>
                  <a:pt x="397" y="575"/>
                  <a:pt x="398" y="569"/>
                  <a:pt x="401" y="569"/>
                </a:cubicBezTo>
                <a:cubicBezTo>
                  <a:pt x="404" y="569"/>
                  <a:pt x="410" y="577"/>
                  <a:pt x="410" y="580"/>
                </a:cubicBezTo>
                <a:cubicBezTo>
                  <a:pt x="410" y="583"/>
                  <a:pt x="407" y="583"/>
                  <a:pt x="404" y="586"/>
                </a:cubicBezTo>
                <a:cubicBezTo>
                  <a:pt x="401" y="589"/>
                  <a:pt x="398" y="581"/>
                  <a:pt x="394" y="581"/>
                </a:cubicBezTo>
                <a:cubicBezTo>
                  <a:pt x="391" y="582"/>
                  <a:pt x="394" y="587"/>
                  <a:pt x="396" y="590"/>
                </a:cubicBezTo>
                <a:cubicBezTo>
                  <a:pt x="397" y="594"/>
                  <a:pt x="392" y="598"/>
                  <a:pt x="396" y="601"/>
                </a:cubicBezTo>
                <a:cubicBezTo>
                  <a:pt x="400" y="604"/>
                  <a:pt x="399" y="599"/>
                  <a:pt x="400" y="597"/>
                </a:cubicBezTo>
                <a:cubicBezTo>
                  <a:pt x="401" y="595"/>
                  <a:pt x="404" y="598"/>
                  <a:pt x="406" y="600"/>
                </a:cubicBezTo>
                <a:cubicBezTo>
                  <a:pt x="408" y="601"/>
                  <a:pt x="409" y="596"/>
                  <a:pt x="409" y="593"/>
                </a:cubicBezTo>
                <a:cubicBezTo>
                  <a:pt x="409" y="591"/>
                  <a:pt x="412" y="592"/>
                  <a:pt x="414" y="595"/>
                </a:cubicBezTo>
                <a:cubicBezTo>
                  <a:pt x="416" y="598"/>
                  <a:pt x="417" y="592"/>
                  <a:pt x="420" y="593"/>
                </a:cubicBezTo>
                <a:cubicBezTo>
                  <a:pt x="423" y="593"/>
                  <a:pt x="421" y="598"/>
                  <a:pt x="421" y="601"/>
                </a:cubicBezTo>
                <a:cubicBezTo>
                  <a:pt x="421" y="603"/>
                  <a:pt x="426" y="598"/>
                  <a:pt x="425" y="601"/>
                </a:cubicBezTo>
                <a:cubicBezTo>
                  <a:pt x="425" y="604"/>
                  <a:pt x="427" y="606"/>
                  <a:pt x="430" y="608"/>
                </a:cubicBezTo>
                <a:cubicBezTo>
                  <a:pt x="433" y="611"/>
                  <a:pt x="425" y="611"/>
                  <a:pt x="427" y="613"/>
                </a:cubicBezTo>
                <a:cubicBezTo>
                  <a:pt x="430" y="615"/>
                  <a:pt x="427" y="619"/>
                  <a:pt x="429" y="622"/>
                </a:cubicBezTo>
                <a:cubicBezTo>
                  <a:pt x="432" y="624"/>
                  <a:pt x="436" y="623"/>
                  <a:pt x="439" y="621"/>
                </a:cubicBezTo>
                <a:cubicBezTo>
                  <a:pt x="442" y="619"/>
                  <a:pt x="444" y="624"/>
                  <a:pt x="441" y="628"/>
                </a:cubicBezTo>
                <a:cubicBezTo>
                  <a:pt x="439" y="631"/>
                  <a:pt x="444" y="634"/>
                  <a:pt x="446" y="631"/>
                </a:cubicBezTo>
                <a:cubicBezTo>
                  <a:pt x="448" y="629"/>
                  <a:pt x="453" y="636"/>
                  <a:pt x="455" y="637"/>
                </a:cubicBezTo>
                <a:cubicBezTo>
                  <a:pt x="458" y="638"/>
                  <a:pt x="460" y="642"/>
                  <a:pt x="456" y="642"/>
                </a:cubicBezTo>
                <a:cubicBezTo>
                  <a:pt x="452" y="642"/>
                  <a:pt x="453" y="649"/>
                  <a:pt x="456" y="649"/>
                </a:cubicBezTo>
                <a:cubicBezTo>
                  <a:pt x="458" y="649"/>
                  <a:pt x="458" y="653"/>
                  <a:pt x="458" y="655"/>
                </a:cubicBezTo>
                <a:cubicBezTo>
                  <a:pt x="458" y="657"/>
                  <a:pt x="467" y="660"/>
                  <a:pt x="470" y="659"/>
                </a:cubicBezTo>
                <a:cubicBezTo>
                  <a:pt x="473" y="658"/>
                  <a:pt x="476" y="661"/>
                  <a:pt x="478" y="664"/>
                </a:cubicBezTo>
                <a:cubicBezTo>
                  <a:pt x="479" y="667"/>
                  <a:pt x="485" y="669"/>
                  <a:pt x="488" y="667"/>
                </a:cubicBezTo>
                <a:cubicBezTo>
                  <a:pt x="490" y="665"/>
                  <a:pt x="491" y="670"/>
                  <a:pt x="492" y="674"/>
                </a:cubicBezTo>
                <a:cubicBezTo>
                  <a:pt x="492" y="677"/>
                  <a:pt x="497" y="675"/>
                  <a:pt x="500" y="675"/>
                </a:cubicBezTo>
                <a:cubicBezTo>
                  <a:pt x="503" y="675"/>
                  <a:pt x="505" y="679"/>
                  <a:pt x="507" y="678"/>
                </a:cubicBezTo>
                <a:cubicBezTo>
                  <a:pt x="512" y="677"/>
                  <a:pt x="513" y="686"/>
                  <a:pt x="517" y="690"/>
                </a:cubicBezTo>
                <a:cubicBezTo>
                  <a:pt x="521" y="694"/>
                  <a:pt x="518" y="697"/>
                  <a:pt x="519" y="702"/>
                </a:cubicBezTo>
                <a:cubicBezTo>
                  <a:pt x="520" y="707"/>
                  <a:pt x="519" y="714"/>
                  <a:pt x="515" y="714"/>
                </a:cubicBezTo>
                <a:cubicBezTo>
                  <a:pt x="512" y="714"/>
                  <a:pt x="511" y="709"/>
                  <a:pt x="514" y="708"/>
                </a:cubicBezTo>
                <a:cubicBezTo>
                  <a:pt x="517" y="706"/>
                  <a:pt x="515" y="701"/>
                  <a:pt x="512" y="701"/>
                </a:cubicBezTo>
                <a:cubicBezTo>
                  <a:pt x="510" y="701"/>
                  <a:pt x="510" y="695"/>
                  <a:pt x="511" y="692"/>
                </a:cubicBezTo>
                <a:cubicBezTo>
                  <a:pt x="513" y="689"/>
                  <a:pt x="508" y="691"/>
                  <a:pt x="504" y="688"/>
                </a:cubicBezTo>
                <a:cubicBezTo>
                  <a:pt x="501" y="684"/>
                  <a:pt x="493" y="685"/>
                  <a:pt x="491" y="682"/>
                </a:cubicBezTo>
                <a:cubicBezTo>
                  <a:pt x="490" y="678"/>
                  <a:pt x="482" y="667"/>
                  <a:pt x="478" y="667"/>
                </a:cubicBezTo>
                <a:cubicBezTo>
                  <a:pt x="474" y="667"/>
                  <a:pt x="468" y="667"/>
                  <a:pt x="463" y="664"/>
                </a:cubicBezTo>
                <a:cubicBezTo>
                  <a:pt x="458" y="660"/>
                  <a:pt x="455" y="660"/>
                  <a:pt x="452" y="662"/>
                </a:cubicBezTo>
                <a:cubicBezTo>
                  <a:pt x="448" y="664"/>
                  <a:pt x="455" y="665"/>
                  <a:pt x="455" y="667"/>
                </a:cubicBezTo>
                <a:cubicBezTo>
                  <a:pt x="455" y="670"/>
                  <a:pt x="457" y="671"/>
                  <a:pt x="460" y="671"/>
                </a:cubicBezTo>
                <a:cubicBezTo>
                  <a:pt x="463" y="670"/>
                  <a:pt x="465" y="676"/>
                  <a:pt x="468" y="677"/>
                </a:cubicBezTo>
                <a:cubicBezTo>
                  <a:pt x="471" y="677"/>
                  <a:pt x="472" y="682"/>
                  <a:pt x="476" y="682"/>
                </a:cubicBezTo>
                <a:cubicBezTo>
                  <a:pt x="479" y="682"/>
                  <a:pt x="480" y="686"/>
                  <a:pt x="482" y="688"/>
                </a:cubicBezTo>
                <a:cubicBezTo>
                  <a:pt x="483" y="690"/>
                  <a:pt x="487" y="688"/>
                  <a:pt x="487" y="690"/>
                </a:cubicBezTo>
                <a:cubicBezTo>
                  <a:pt x="487" y="693"/>
                  <a:pt x="492" y="695"/>
                  <a:pt x="493" y="698"/>
                </a:cubicBezTo>
                <a:cubicBezTo>
                  <a:pt x="493" y="701"/>
                  <a:pt x="494" y="707"/>
                  <a:pt x="498" y="713"/>
                </a:cubicBezTo>
                <a:cubicBezTo>
                  <a:pt x="502" y="718"/>
                  <a:pt x="500" y="721"/>
                  <a:pt x="503" y="723"/>
                </a:cubicBezTo>
                <a:cubicBezTo>
                  <a:pt x="507" y="725"/>
                  <a:pt x="507" y="727"/>
                  <a:pt x="503" y="727"/>
                </a:cubicBezTo>
                <a:cubicBezTo>
                  <a:pt x="500" y="726"/>
                  <a:pt x="502" y="730"/>
                  <a:pt x="501" y="737"/>
                </a:cubicBezTo>
                <a:cubicBezTo>
                  <a:pt x="500" y="745"/>
                  <a:pt x="500" y="760"/>
                  <a:pt x="499" y="765"/>
                </a:cubicBezTo>
                <a:cubicBezTo>
                  <a:pt x="499" y="770"/>
                  <a:pt x="493" y="777"/>
                  <a:pt x="496" y="782"/>
                </a:cubicBezTo>
                <a:cubicBezTo>
                  <a:pt x="500" y="787"/>
                  <a:pt x="502" y="794"/>
                  <a:pt x="500" y="801"/>
                </a:cubicBezTo>
                <a:cubicBezTo>
                  <a:pt x="498" y="807"/>
                  <a:pt x="499" y="811"/>
                  <a:pt x="501" y="815"/>
                </a:cubicBezTo>
                <a:cubicBezTo>
                  <a:pt x="504" y="820"/>
                  <a:pt x="502" y="828"/>
                  <a:pt x="505" y="830"/>
                </a:cubicBezTo>
                <a:cubicBezTo>
                  <a:pt x="508" y="832"/>
                  <a:pt x="511" y="835"/>
                  <a:pt x="513" y="840"/>
                </a:cubicBezTo>
                <a:cubicBezTo>
                  <a:pt x="516" y="844"/>
                  <a:pt x="519" y="842"/>
                  <a:pt x="519" y="846"/>
                </a:cubicBezTo>
                <a:cubicBezTo>
                  <a:pt x="520" y="851"/>
                  <a:pt x="520" y="851"/>
                  <a:pt x="524" y="853"/>
                </a:cubicBezTo>
                <a:cubicBezTo>
                  <a:pt x="528" y="855"/>
                  <a:pt x="525" y="859"/>
                  <a:pt x="525" y="862"/>
                </a:cubicBezTo>
                <a:cubicBezTo>
                  <a:pt x="525" y="864"/>
                  <a:pt x="530" y="869"/>
                  <a:pt x="537" y="875"/>
                </a:cubicBezTo>
                <a:cubicBezTo>
                  <a:pt x="543" y="880"/>
                  <a:pt x="538" y="885"/>
                  <a:pt x="543" y="885"/>
                </a:cubicBezTo>
                <a:cubicBezTo>
                  <a:pt x="547" y="885"/>
                  <a:pt x="552" y="888"/>
                  <a:pt x="557" y="891"/>
                </a:cubicBezTo>
                <a:cubicBezTo>
                  <a:pt x="561" y="894"/>
                  <a:pt x="563" y="892"/>
                  <a:pt x="566" y="893"/>
                </a:cubicBezTo>
                <a:cubicBezTo>
                  <a:pt x="569" y="894"/>
                  <a:pt x="575" y="901"/>
                  <a:pt x="577" y="905"/>
                </a:cubicBezTo>
                <a:cubicBezTo>
                  <a:pt x="578" y="910"/>
                  <a:pt x="580" y="915"/>
                  <a:pt x="585" y="922"/>
                </a:cubicBezTo>
                <a:cubicBezTo>
                  <a:pt x="590" y="928"/>
                  <a:pt x="594" y="940"/>
                  <a:pt x="595" y="944"/>
                </a:cubicBezTo>
                <a:cubicBezTo>
                  <a:pt x="595" y="948"/>
                  <a:pt x="602" y="951"/>
                  <a:pt x="609" y="955"/>
                </a:cubicBezTo>
                <a:cubicBezTo>
                  <a:pt x="615" y="959"/>
                  <a:pt x="615" y="968"/>
                  <a:pt x="614" y="970"/>
                </a:cubicBezTo>
                <a:cubicBezTo>
                  <a:pt x="613" y="972"/>
                  <a:pt x="606" y="969"/>
                  <a:pt x="605" y="971"/>
                </a:cubicBezTo>
                <a:cubicBezTo>
                  <a:pt x="605" y="973"/>
                  <a:pt x="615" y="982"/>
                  <a:pt x="619" y="981"/>
                </a:cubicBezTo>
                <a:cubicBezTo>
                  <a:pt x="623" y="981"/>
                  <a:pt x="625" y="983"/>
                  <a:pt x="631" y="989"/>
                </a:cubicBezTo>
                <a:cubicBezTo>
                  <a:pt x="638" y="994"/>
                  <a:pt x="637" y="1001"/>
                  <a:pt x="635" y="1003"/>
                </a:cubicBezTo>
                <a:cubicBezTo>
                  <a:pt x="632" y="1005"/>
                  <a:pt x="640" y="1009"/>
                  <a:pt x="648" y="1014"/>
                </a:cubicBezTo>
                <a:cubicBezTo>
                  <a:pt x="656" y="1020"/>
                  <a:pt x="659" y="1026"/>
                  <a:pt x="660" y="1029"/>
                </a:cubicBezTo>
                <a:cubicBezTo>
                  <a:pt x="660" y="1032"/>
                  <a:pt x="664" y="1029"/>
                  <a:pt x="665" y="1025"/>
                </a:cubicBezTo>
                <a:cubicBezTo>
                  <a:pt x="666" y="1022"/>
                  <a:pt x="663" y="1021"/>
                  <a:pt x="663" y="1016"/>
                </a:cubicBezTo>
                <a:cubicBezTo>
                  <a:pt x="663" y="1012"/>
                  <a:pt x="656" y="1013"/>
                  <a:pt x="653" y="1012"/>
                </a:cubicBezTo>
                <a:cubicBezTo>
                  <a:pt x="650" y="1012"/>
                  <a:pt x="653" y="1005"/>
                  <a:pt x="650" y="1002"/>
                </a:cubicBezTo>
                <a:cubicBezTo>
                  <a:pt x="647" y="999"/>
                  <a:pt x="645" y="992"/>
                  <a:pt x="643" y="986"/>
                </a:cubicBezTo>
                <a:cubicBezTo>
                  <a:pt x="642" y="981"/>
                  <a:pt x="634" y="975"/>
                  <a:pt x="631" y="969"/>
                </a:cubicBezTo>
                <a:cubicBezTo>
                  <a:pt x="627" y="963"/>
                  <a:pt x="624" y="959"/>
                  <a:pt x="622" y="957"/>
                </a:cubicBezTo>
                <a:cubicBezTo>
                  <a:pt x="619" y="956"/>
                  <a:pt x="625" y="953"/>
                  <a:pt x="623" y="951"/>
                </a:cubicBezTo>
                <a:cubicBezTo>
                  <a:pt x="621" y="949"/>
                  <a:pt x="618" y="949"/>
                  <a:pt x="614" y="947"/>
                </a:cubicBezTo>
                <a:cubicBezTo>
                  <a:pt x="610" y="946"/>
                  <a:pt x="608" y="943"/>
                  <a:pt x="608" y="939"/>
                </a:cubicBezTo>
                <a:cubicBezTo>
                  <a:pt x="608" y="935"/>
                  <a:pt x="605" y="925"/>
                  <a:pt x="604" y="922"/>
                </a:cubicBezTo>
                <a:cubicBezTo>
                  <a:pt x="603" y="919"/>
                  <a:pt x="607" y="919"/>
                  <a:pt x="608" y="921"/>
                </a:cubicBezTo>
                <a:cubicBezTo>
                  <a:pt x="609" y="922"/>
                  <a:pt x="610" y="924"/>
                  <a:pt x="612" y="923"/>
                </a:cubicBezTo>
                <a:cubicBezTo>
                  <a:pt x="614" y="922"/>
                  <a:pt x="617" y="922"/>
                  <a:pt x="618" y="925"/>
                </a:cubicBezTo>
                <a:cubicBezTo>
                  <a:pt x="619" y="928"/>
                  <a:pt x="624" y="925"/>
                  <a:pt x="626" y="927"/>
                </a:cubicBezTo>
                <a:cubicBezTo>
                  <a:pt x="628" y="928"/>
                  <a:pt x="621" y="929"/>
                  <a:pt x="628" y="941"/>
                </a:cubicBezTo>
                <a:cubicBezTo>
                  <a:pt x="634" y="952"/>
                  <a:pt x="630" y="946"/>
                  <a:pt x="630" y="954"/>
                </a:cubicBezTo>
                <a:cubicBezTo>
                  <a:pt x="630" y="961"/>
                  <a:pt x="634" y="958"/>
                  <a:pt x="635" y="957"/>
                </a:cubicBezTo>
                <a:cubicBezTo>
                  <a:pt x="636" y="955"/>
                  <a:pt x="640" y="959"/>
                  <a:pt x="643" y="963"/>
                </a:cubicBezTo>
                <a:cubicBezTo>
                  <a:pt x="646" y="967"/>
                  <a:pt x="652" y="967"/>
                  <a:pt x="652" y="970"/>
                </a:cubicBezTo>
                <a:cubicBezTo>
                  <a:pt x="652" y="972"/>
                  <a:pt x="654" y="976"/>
                  <a:pt x="658" y="977"/>
                </a:cubicBezTo>
                <a:cubicBezTo>
                  <a:pt x="662" y="978"/>
                  <a:pt x="663" y="983"/>
                  <a:pt x="666" y="983"/>
                </a:cubicBezTo>
                <a:cubicBezTo>
                  <a:pt x="668" y="984"/>
                  <a:pt x="669" y="987"/>
                  <a:pt x="667" y="990"/>
                </a:cubicBezTo>
                <a:cubicBezTo>
                  <a:pt x="666" y="993"/>
                  <a:pt x="667" y="996"/>
                  <a:pt x="674" y="999"/>
                </a:cubicBezTo>
                <a:cubicBezTo>
                  <a:pt x="681" y="1001"/>
                  <a:pt x="678" y="1002"/>
                  <a:pt x="684" y="1007"/>
                </a:cubicBezTo>
                <a:cubicBezTo>
                  <a:pt x="689" y="1012"/>
                  <a:pt x="705" y="1029"/>
                  <a:pt x="708" y="1034"/>
                </a:cubicBezTo>
                <a:cubicBezTo>
                  <a:pt x="711" y="1039"/>
                  <a:pt x="712" y="1043"/>
                  <a:pt x="713" y="1046"/>
                </a:cubicBezTo>
                <a:cubicBezTo>
                  <a:pt x="715" y="1050"/>
                  <a:pt x="711" y="1052"/>
                  <a:pt x="713" y="1055"/>
                </a:cubicBezTo>
                <a:cubicBezTo>
                  <a:pt x="715" y="1058"/>
                  <a:pt x="709" y="1056"/>
                  <a:pt x="709" y="1059"/>
                </a:cubicBezTo>
                <a:cubicBezTo>
                  <a:pt x="710" y="1061"/>
                  <a:pt x="713" y="1072"/>
                  <a:pt x="718" y="1073"/>
                </a:cubicBezTo>
                <a:cubicBezTo>
                  <a:pt x="724" y="1073"/>
                  <a:pt x="730" y="1080"/>
                  <a:pt x="735" y="1084"/>
                </a:cubicBezTo>
                <a:cubicBezTo>
                  <a:pt x="739" y="1087"/>
                  <a:pt x="746" y="1087"/>
                  <a:pt x="753" y="1089"/>
                </a:cubicBezTo>
                <a:cubicBezTo>
                  <a:pt x="759" y="1092"/>
                  <a:pt x="765" y="1098"/>
                  <a:pt x="775" y="1100"/>
                </a:cubicBezTo>
                <a:cubicBezTo>
                  <a:pt x="785" y="1103"/>
                  <a:pt x="794" y="1107"/>
                  <a:pt x="800" y="1111"/>
                </a:cubicBezTo>
                <a:cubicBezTo>
                  <a:pt x="807" y="1115"/>
                  <a:pt x="814" y="1114"/>
                  <a:pt x="823" y="1110"/>
                </a:cubicBezTo>
                <a:cubicBezTo>
                  <a:pt x="832" y="1107"/>
                  <a:pt x="839" y="1111"/>
                  <a:pt x="844" y="1113"/>
                </a:cubicBezTo>
                <a:cubicBezTo>
                  <a:pt x="849" y="1115"/>
                  <a:pt x="863" y="1130"/>
                  <a:pt x="868" y="1133"/>
                </a:cubicBezTo>
                <a:cubicBezTo>
                  <a:pt x="873" y="1136"/>
                  <a:pt x="881" y="1133"/>
                  <a:pt x="884" y="1136"/>
                </a:cubicBezTo>
                <a:cubicBezTo>
                  <a:pt x="887" y="1139"/>
                  <a:pt x="902" y="1144"/>
                  <a:pt x="906" y="1144"/>
                </a:cubicBezTo>
                <a:cubicBezTo>
                  <a:pt x="910" y="1144"/>
                  <a:pt x="910" y="1140"/>
                  <a:pt x="913" y="1142"/>
                </a:cubicBezTo>
                <a:cubicBezTo>
                  <a:pt x="916" y="1145"/>
                  <a:pt x="912" y="1148"/>
                  <a:pt x="916" y="1151"/>
                </a:cubicBezTo>
                <a:cubicBezTo>
                  <a:pt x="920" y="1153"/>
                  <a:pt x="925" y="1162"/>
                  <a:pt x="930" y="1164"/>
                </a:cubicBezTo>
                <a:cubicBezTo>
                  <a:pt x="934" y="1166"/>
                  <a:pt x="935" y="1171"/>
                  <a:pt x="933" y="1173"/>
                </a:cubicBezTo>
                <a:cubicBezTo>
                  <a:pt x="930" y="1174"/>
                  <a:pt x="930" y="1180"/>
                  <a:pt x="936" y="1183"/>
                </a:cubicBezTo>
                <a:cubicBezTo>
                  <a:pt x="941" y="1185"/>
                  <a:pt x="939" y="1181"/>
                  <a:pt x="942" y="1181"/>
                </a:cubicBezTo>
                <a:cubicBezTo>
                  <a:pt x="945" y="1181"/>
                  <a:pt x="945" y="1186"/>
                  <a:pt x="947" y="1186"/>
                </a:cubicBezTo>
                <a:cubicBezTo>
                  <a:pt x="950" y="1186"/>
                  <a:pt x="955" y="1189"/>
                  <a:pt x="955" y="1193"/>
                </a:cubicBezTo>
                <a:cubicBezTo>
                  <a:pt x="955" y="1197"/>
                  <a:pt x="957" y="1198"/>
                  <a:pt x="962" y="1198"/>
                </a:cubicBezTo>
                <a:cubicBezTo>
                  <a:pt x="967" y="1198"/>
                  <a:pt x="975" y="1201"/>
                  <a:pt x="979" y="1205"/>
                </a:cubicBezTo>
                <a:cubicBezTo>
                  <a:pt x="983" y="1210"/>
                  <a:pt x="985" y="1207"/>
                  <a:pt x="987" y="1211"/>
                </a:cubicBezTo>
                <a:cubicBezTo>
                  <a:pt x="989" y="1215"/>
                  <a:pt x="995" y="1211"/>
                  <a:pt x="996" y="1208"/>
                </a:cubicBezTo>
                <a:cubicBezTo>
                  <a:pt x="997" y="1206"/>
                  <a:pt x="993" y="1205"/>
                  <a:pt x="993" y="1202"/>
                </a:cubicBezTo>
                <a:cubicBezTo>
                  <a:pt x="992" y="1199"/>
                  <a:pt x="998" y="1200"/>
                  <a:pt x="999" y="1197"/>
                </a:cubicBezTo>
                <a:cubicBezTo>
                  <a:pt x="1000" y="1193"/>
                  <a:pt x="1008" y="1191"/>
                  <a:pt x="1011" y="1193"/>
                </a:cubicBezTo>
                <a:cubicBezTo>
                  <a:pt x="1015" y="1194"/>
                  <a:pt x="1018" y="1197"/>
                  <a:pt x="1014" y="1200"/>
                </a:cubicBezTo>
                <a:cubicBezTo>
                  <a:pt x="1011" y="1204"/>
                  <a:pt x="1021" y="1212"/>
                  <a:pt x="1025" y="1216"/>
                </a:cubicBezTo>
                <a:cubicBezTo>
                  <a:pt x="1028" y="1219"/>
                  <a:pt x="1026" y="1222"/>
                  <a:pt x="1027" y="1224"/>
                </a:cubicBezTo>
                <a:cubicBezTo>
                  <a:pt x="1028" y="1226"/>
                  <a:pt x="1029" y="1229"/>
                  <a:pt x="1027" y="1231"/>
                </a:cubicBezTo>
                <a:cubicBezTo>
                  <a:pt x="1025" y="1232"/>
                  <a:pt x="1027" y="1246"/>
                  <a:pt x="1029" y="1248"/>
                </a:cubicBezTo>
                <a:cubicBezTo>
                  <a:pt x="1031" y="1251"/>
                  <a:pt x="1029" y="1253"/>
                  <a:pt x="1026" y="1258"/>
                </a:cubicBezTo>
                <a:cubicBezTo>
                  <a:pt x="1024" y="1263"/>
                  <a:pt x="1022" y="1265"/>
                  <a:pt x="1017" y="1265"/>
                </a:cubicBezTo>
                <a:cubicBezTo>
                  <a:pt x="1013" y="1266"/>
                  <a:pt x="1013" y="1273"/>
                  <a:pt x="1011" y="1273"/>
                </a:cubicBezTo>
                <a:cubicBezTo>
                  <a:pt x="1010" y="1273"/>
                  <a:pt x="1009" y="1277"/>
                  <a:pt x="1009" y="1279"/>
                </a:cubicBezTo>
                <a:cubicBezTo>
                  <a:pt x="1009" y="1281"/>
                  <a:pt x="1006" y="1283"/>
                  <a:pt x="1001" y="1283"/>
                </a:cubicBezTo>
                <a:cubicBezTo>
                  <a:pt x="997" y="1283"/>
                  <a:pt x="998" y="1288"/>
                  <a:pt x="998" y="1291"/>
                </a:cubicBezTo>
                <a:cubicBezTo>
                  <a:pt x="998" y="1294"/>
                  <a:pt x="994" y="1294"/>
                  <a:pt x="993" y="1298"/>
                </a:cubicBezTo>
                <a:cubicBezTo>
                  <a:pt x="991" y="1301"/>
                  <a:pt x="993" y="1302"/>
                  <a:pt x="990" y="1304"/>
                </a:cubicBezTo>
                <a:cubicBezTo>
                  <a:pt x="986" y="1306"/>
                  <a:pt x="985" y="1309"/>
                  <a:pt x="987" y="1312"/>
                </a:cubicBezTo>
                <a:cubicBezTo>
                  <a:pt x="989" y="1315"/>
                  <a:pt x="987" y="1317"/>
                  <a:pt x="986" y="1319"/>
                </a:cubicBezTo>
                <a:cubicBezTo>
                  <a:pt x="986" y="1321"/>
                  <a:pt x="989" y="1322"/>
                  <a:pt x="993" y="1325"/>
                </a:cubicBezTo>
                <a:cubicBezTo>
                  <a:pt x="996" y="1328"/>
                  <a:pt x="997" y="1324"/>
                  <a:pt x="998" y="1326"/>
                </a:cubicBezTo>
                <a:cubicBezTo>
                  <a:pt x="1000" y="1329"/>
                  <a:pt x="997" y="1333"/>
                  <a:pt x="993" y="1333"/>
                </a:cubicBezTo>
                <a:cubicBezTo>
                  <a:pt x="989" y="1333"/>
                  <a:pt x="985" y="1339"/>
                  <a:pt x="983" y="1343"/>
                </a:cubicBezTo>
                <a:cubicBezTo>
                  <a:pt x="981" y="1347"/>
                  <a:pt x="987" y="1356"/>
                  <a:pt x="987" y="1359"/>
                </a:cubicBezTo>
                <a:cubicBezTo>
                  <a:pt x="988" y="1362"/>
                  <a:pt x="984" y="1359"/>
                  <a:pt x="984" y="1362"/>
                </a:cubicBezTo>
                <a:cubicBezTo>
                  <a:pt x="983" y="1364"/>
                  <a:pt x="992" y="1368"/>
                  <a:pt x="996" y="1371"/>
                </a:cubicBezTo>
                <a:cubicBezTo>
                  <a:pt x="1000" y="1374"/>
                  <a:pt x="1004" y="1383"/>
                  <a:pt x="1007" y="1387"/>
                </a:cubicBezTo>
                <a:cubicBezTo>
                  <a:pt x="1011" y="1391"/>
                  <a:pt x="1011" y="1394"/>
                  <a:pt x="1015" y="1404"/>
                </a:cubicBezTo>
                <a:cubicBezTo>
                  <a:pt x="1019" y="1414"/>
                  <a:pt x="1027" y="1430"/>
                  <a:pt x="1033" y="1437"/>
                </a:cubicBezTo>
                <a:cubicBezTo>
                  <a:pt x="1038" y="1444"/>
                  <a:pt x="1041" y="1450"/>
                  <a:pt x="1040" y="1452"/>
                </a:cubicBezTo>
                <a:cubicBezTo>
                  <a:pt x="1038" y="1454"/>
                  <a:pt x="1040" y="1459"/>
                  <a:pt x="1044" y="1462"/>
                </a:cubicBezTo>
                <a:cubicBezTo>
                  <a:pt x="1048" y="1465"/>
                  <a:pt x="1051" y="1469"/>
                  <a:pt x="1062" y="1475"/>
                </a:cubicBezTo>
                <a:cubicBezTo>
                  <a:pt x="1072" y="1480"/>
                  <a:pt x="1091" y="1490"/>
                  <a:pt x="1094" y="1495"/>
                </a:cubicBezTo>
                <a:cubicBezTo>
                  <a:pt x="1097" y="1499"/>
                  <a:pt x="1106" y="1504"/>
                  <a:pt x="1108" y="1505"/>
                </a:cubicBezTo>
                <a:cubicBezTo>
                  <a:pt x="1109" y="1506"/>
                  <a:pt x="1107" y="1513"/>
                  <a:pt x="1108" y="1517"/>
                </a:cubicBezTo>
                <a:cubicBezTo>
                  <a:pt x="1110" y="1521"/>
                  <a:pt x="1111" y="1539"/>
                  <a:pt x="1109" y="1546"/>
                </a:cubicBezTo>
                <a:cubicBezTo>
                  <a:pt x="1108" y="1553"/>
                  <a:pt x="1106" y="1559"/>
                  <a:pt x="1105" y="1563"/>
                </a:cubicBezTo>
                <a:cubicBezTo>
                  <a:pt x="1103" y="1567"/>
                  <a:pt x="1108" y="1568"/>
                  <a:pt x="1106" y="1570"/>
                </a:cubicBezTo>
                <a:cubicBezTo>
                  <a:pt x="1104" y="1572"/>
                  <a:pt x="1105" y="1577"/>
                  <a:pt x="1105" y="1585"/>
                </a:cubicBezTo>
                <a:cubicBezTo>
                  <a:pt x="1105" y="1593"/>
                  <a:pt x="1100" y="1606"/>
                  <a:pt x="1100" y="1610"/>
                </a:cubicBezTo>
                <a:cubicBezTo>
                  <a:pt x="1100" y="1615"/>
                  <a:pt x="1096" y="1617"/>
                  <a:pt x="1097" y="1622"/>
                </a:cubicBezTo>
                <a:cubicBezTo>
                  <a:pt x="1097" y="1627"/>
                  <a:pt x="1095" y="1630"/>
                  <a:pt x="1092" y="1632"/>
                </a:cubicBezTo>
                <a:cubicBezTo>
                  <a:pt x="1089" y="1634"/>
                  <a:pt x="1096" y="1641"/>
                  <a:pt x="1096" y="1645"/>
                </a:cubicBezTo>
                <a:cubicBezTo>
                  <a:pt x="1096" y="1649"/>
                  <a:pt x="1091" y="1651"/>
                  <a:pt x="1092" y="1658"/>
                </a:cubicBezTo>
                <a:cubicBezTo>
                  <a:pt x="1093" y="1666"/>
                  <a:pt x="1092" y="1680"/>
                  <a:pt x="1092" y="1682"/>
                </a:cubicBezTo>
                <a:cubicBezTo>
                  <a:pt x="1092" y="1685"/>
                  <a:pt x="1089" y="1685"/>
                  <a:pt x="1089" y="1690"/>
                </a:cubicBezTo>
                <a:cubicBezTo>
                  <a:pt x="1090" y="1695"/>
                  <a:pt x="1086" y="1697"/>
                  <a:pt x="1085" y="1704"/>
                </a:cubicBezTo>
                <a:cubicBezTo>
                  <a:pt x="1085" y="1712"/>
                  <a:pt x="1079" y="1722"/>
                  <a:pt x="1077" y="1728"/>
                </a:cubicBezTo>
                <a:cubicBezTo>
                  <a:pt x="1074" y="1734"/>
                  <a:pt x="1074" y="1737"/>
                  <a:pt x="1071" y="1737"/>
                </a:cubicBezTo>
                <a:cubicBezTo>
                  <a:pt x="1068" y="1737"/>
                  <a:pt x="1068" y="1740"/>
                  <a:pt x="1070" y="1745"/>
                </a:cubicBezTo>
                <a:cubicBezTo>
                  <a:pt x="1072" y="1750"/>
                  <a:pt x="1068" y="1755"/>
                  <a:pt x="1071" y="1760"/>
                </a:cubicBezTo>
                <a:cubicBezTo>
                  <a:pt x="1074" y="1765"/>
                  <a:pt x="1073" y="1766"/>
                  <a:pt x="1072" y="1771"/>
                </a:cubicBezTo>
                <a:cubicBezTo>
                  <a:pt x="1070" y="1776"/>
                  <a:pt x="1068" y="1776"/>
                  <a:pt x="1068" y="1781"/>
                </a:cubicBezTo>
                <a:cubicBezTo>
                  <a:pt x="1068" y="1785"/>
                  <a:pt x="1065" y="1789"/>
                  <a:pt x="1067" y="1794"/>
                </a:cubicBezTo>
                <a:cubicBezTo>
                  <a:pt x="1069" y="1799"/>
                  <a:pt x="1068" y="1801"/>
                  <a:pt x="1066" y="1801"/>
                </a:cubicBezTo>
                <a:cubicBezTo>
                  <a:pt x="1063" y="1801"/>
                  <a:pt x="1062" y="1805"/>
                  <a:pt x="1061" y="1813"/>
                </a:cubicBezTo>
                <a:cubicBezTo>
                  <a:pt x="1060" y="1821"/>
                  <a:pt x="1060" y="1821"/>
                  <a:pt x="1066" y="1820"/>
                </a:cubicBezTo>
                <a:cubicBezTo>
                  <a:pt x="1072" y="1820"/>
                  <a:pt x="1068" y="1800"/>
                  <a:pt x="1071" y="1800"/>
                </a:cubicBezTo>
                <a:cubicBezTo>
                  <a:pt x="1075" y="1800"/>
                  <a:pt x="1072" y="1797"/>
                  <a:pt x="1076" y="1796"/>
                </a:cubicBezTo>
                <a:cubicBezTo>
                  <a:pt x="1079" y="1795"/>
                  <a:pt x="1076" y="1799"/>
                  <a:pt x="1079" y="1800"/>
                </a:cubicBezTo>
                <a:cubicBezTo>
                  <a:pt x="1081" y="1801"/>
                  <a:pt x="1083" y="1803"/>
                  <a:pt x="1079" y="1805"/>
                </a:cubicBezTo>
                <a:cubicBezTo>
                  <a:pt x="1076" y="1807"/>
                  <a:pt x="1080" y="1812"/>
                  <a:pt x="1078" y="1815"/>
                </a:cubicBezTo>
                <a:cubicBezTo>
                  <a:pt x="1077" y="1817"/>
                  <a:pt x="1074" y="1820"/>
                  <a:pt x="1076" y="1824"/>
                </a:cubicBezTo>
                <a:cubicBezTo>
                  <a:pt x="1077" y="1827"/>
                  <a:pt x="1074" y="1827"/>
                  <a:pt x="1074" y="1831"/>
                </a:cubicBezTo>
                <a:cubicBezTo>
                  <a:pt x="1073" y="1835"/>
                  <a:pt x="1076" y="1835"/>
                  <a:pt x="1074" y="1836"/>
                </a:cubicBezTo>
                <a:cubicBezTo>
                  <a:pt x="1072" y="1837"/>
                  <a:pt x="1076" y="1841"/>
                  <a:pt x="1074" y="1841"/>
                </a:cubicBezTo>
                <a:cubicBezTo>
                  <a:pt x="1071" y="1842"/>
                  <a:pt x="1073" y="1845"/>
                  <a:pt x="1074" y="1848"/>
                </a:cubicBezTo>
                <a:cubicBezTo>
                  <a:pt x="1076" y="1851"/>
                  <a:pt x="1071" y="1849"/>
                  <a:pt x="1069" y="1851"/>
                </a:cubicBezTo>
                <a:cubicBezTo>
                  <a:pt x="1066" y="1853"/>
                  <a:pt x="1071" y="1856"/>
                  <a:pt x="1070" y="1859"/>
                </a:cubicBezTo>
                <a:cubicBezTo>
                  <a:pt x="1068" y="1861"/>
                  <a:pt x="1064" y="1857"/>
                  <a:pt x="1062" y="1856"/>
                </a:cubicBezTo>
                <a:cubicBezTo>
                  <a:pt x="1061" y="1854"/>
                  <a:pt x="1065" y="1851"/>
                  <a:pt x="1067" y="1848"/>
                </a:cubicBezTo>
                <a:cubicBezTo>
                  <a:pt x="1070" y="1845"/>
                  <a:pt x="1065" y="1838"/>
                  <a:pt x="1061" y="1840"/>
                </a:cubicBezTo>
                <a:cubicBezTo>
                  <a:pt x="1058" y="1841"/>
                  <a:pt x="1065" y="1846"/>
                  <a:pt x="1065" y="1849"/>
                </a:cubicBezTo>
                <a:cubicBezTo>
                  <a:pt x="1065" y="1852"/>
                  <a:pt x="1059" y="1848"/>
                  <a:pt x="1059" y="1852"/>
                </a:cubicBezTo>
                <a:cubicBezTo>
                  <a:pt x="1059" y="1855"/>
                  <a:pt x="1055" y="1854"/>
                  <a:pt x="1053" y="1856"/>
                </a:cubicBezTo>
                <a:cubicBezTo>
                  <a:pt x="1050" y="1859"/>
                  <a:pt x="1056" y="1861"/>
                  <a:pt x="1053" y="1862"/>
                </a:cubicBezTo>
                <a:cubicBezTo>
                  <a:pt x="1051" y="1863"/>
                  <a:pt x="1046" y="1866"/>
                  <a:pt x="1046" y="1869"/>
                </a:cubicBezTo>
                <a:cubicBezTo>
                  <a:pt x="1046" y="1871"/>
                  <a:pt x="1049" y="1872"/>
                  <a:pt x="1049" y="1869"/>
                </a:cubicBezTo>
                <a:cubicBezTo>
                  <a:pt x="1049" y="1867"/>
                  <a:pt x="1053" y="1866"/>
                  <a:pt x="1054" y="1869"/>
                </a:cubicBezTo>
                <a:cubicBezTo>
                  <a:pt x="1055" y="1872"/>
                  <a:pt x="1057" y="1869"/>
                  <a:pt x="1061" y="1870"/>
                </a:cubicBezTo>
                <a:cubicBezTo>
                  <a:pt x="1064" y="1871"/>
                  <a:pt x="1064" y="1876"/>
                  <a:pt x="1062" y="1876"/>
                </a:cubicBezTo>
                <a:cubicBezTo>
                  <a:pt x="1060" y="1875"/>
                  <a:pt x="1058" y="1879"/>
                  <a:pt x="1058" y="1883"/>
                </a:cubicBezTo>
                <a:cubicBezTo>
                  <a:pt x="1059" y="1886"/>
                  <a:pt x="1066" y="1883"/>
                  <a:pt x="1069" y="1884"/>
                </a:cubicBezTo>
                <a:cubicBezTo>
                  <a:pt x="1072" y="1885"/>
                  <a:pt x="1071" y="1890"/>
                  <a:pt x="1069" y="1888"/>
                </a:cubicBezTo>
                <a:cubicBezTo>
                  <a:pt x="1067" y="1886"/>
                  <a:pt x="1063" y="1883"/>
                  <a:pt x="1061" y="1886"/>
                </a:cubicBezTo>
                <a:cubicBezTo>
                  <a:pt x="1060" y="1889"/>
                  <a:pt x="1057" y="1888"/>
                  <a:pt x="1055" y="1887"/>
                </a:cubicBezTo>
                <a:cubicBezTo>
                  <a:pt x="1052" y="1886"/>
                  <a:pt x="1044" y="1891"/>
                  <a:pt x="1047" y="1893"/>
                </a:cubicBezTo>
                <a:cubicBezTo>
                  <a:pt x="1050" y="1895"/>
                  <a:pt x="1050" y="1898"/>
                  <a:pt x="1051" y="1898"/>
                </a:cubicBezTo>
                <a:cubicBezTo>
                  <a:pt x="1053" y="1898"/>
                  <a:pt x="1056" y="1897"/>
                  <a:pt x="1057" y="1895"/>
                </a:cubicBezTo>
                <a:cubicBezTo>
                  <a:pt x="1058" y="1893"/>
                  <a:pt x="1061" y="1891"/>
                  <a:pt x="1062" y="1895"/>
                </a:cubicBezTo>
                <a:cubicBezTo>
                  <a:pt x="1062" y="1900"/>
                  <a:pt x="1057" y="1897"/>
                  <a:pt x="1056" y="1900"/>
                </a:cubicBezTo>
                <a:cubicBezTo>
                  <a:pt x="1055" y="1902"/>
                  <a:pt x="1053" y="1904"/>
                  <a:pt x="1050" y="1907"/>
                </a:cubicBezTo>
                <a:cubicBezTo>
                  <a:pt x="1047" y="1909"/>
                  <a:pt x="1050" y="1913"/>
                  <a:pt x="1052" y="1911"/>
                </a:cubicBezTo>
                <a:cubicBezTo>
                  <a:pt x="1055" y="1910"/>
                  <a:pt x="1052" y="1914"/>
                  <a:pt x="1055" y="1915"/>
                </a:cubicBezTo>
                <a:cubicBezTo>
                  <a:pt x="1058" y="1915"/>
                  <a:pt x="1059" y="1913"/>
                  <a:pt x="1059" y="1910"/>
                </a:cubicBezTo>
                <a:cubicBezTo>
                  <a:pt x="1058" y="1908"/>
                  <a:pt x="1060" y="1902"/>
                  <a:pt x="1063" y="1905"/>
                </a:cubicBezTo>
                <a:cubicBezTo>
                  <a:pt x="1066" y="1908"/>
                  <a:pt x="1062" y="1911"/>
                  <a:pt x="1062" y="1913"/>
                </a:cubicBezTo>
                <a:cubicBezTo>
                  <a:pt x="1062" y="1916"/>
                  <a:pt x="1060" y="1919"/>
                  <a:pt x="1060" y="1922"/>
                </a:cubicBezTo>
                <a:cubicBezTo>
                  <a:pt x="1060" y="1924"/>
                  <a:pt x="1057" y="1923"/>
                  <a:pt x="1057" y="1926"/>
                </a:cubicBezTo>
                <a:cubicBezTo>
                  <a:pt x="1057" y="1929"/>
                  <a:pt x="1050" y="1927"/>
                  <a:pt x="1053" y="1929"/>
                </a:cubicBezTo>
                <a:cubicBezTo>
                  <a:pt x="1057" y="1931"/>
                  <a:pt x="1051" y="1934"/>
                  <a:pt x="1053" y="1936"/>
                </a:cubicBezTo>
                <a:cubicBezTo>
                  <a:pt x="1055" y="1938"/>
                  <a:pt x="1056" y="1933"/>
                  <a:pt x="1059" y="1934"/>
                </a:cubicBezTo>
                <a:cubicBezTo>
                  <a:pt x="1062" y="1935"/>
                  <a:pt x="1061" y="1936"/>
                  <a:pt x="1065" y="1934"/>
                </a:cubicBezTo>
                <a:cubicBezTo>
                  <a:pt x="1068" y="1933"/>
                  <a:pt x="1070" y="1937"/>
                  <a:pt x="1067" y="1938"/>
                </a:cubicBezTo>
                <a:cubicBezTo>
                  <a:pt x="1064" y="1939"/>
                  <a:pt x="1060" y="1943"/>
                  <a:pt x="1062" y="1943"/>
                </a:cubicBezTo>
                <a:cubicBezTo>
                  <a:pt x="1063" y="1944"/>
                  <a:pt x="1068" y="1941"/>
                  <a:pt x="1069" y="1944"/>
                </a:cubicBezTo>
                <a:cubicBezTo>
                  <a:pt x="1070" y="1947"/>
                  <a:pt x="1072" y="1946"/>
                  <a:pt x="1072" y="1943"/>
                </a:cubicBezTo>
                <a:cubicBezTo>
                  <a:pt x="1073" y="1939"/>
                  <a:pt x="1079" y="1942"/>
                  <a:pt x="1080" y="1945"/>
                </a:cubicBezTo>
                <a:cubicBezTo>
                  <a:pt x="1081" y="1948"/>
                  <a:pt x="1073" y="1950"/>
                  <a:pt x="1070" y="1949"/>
                </a:cubicBezTo>
                <a:cubicBezTo>
                  <a:pt x="1066" y="1948"/>
                  <a:pt x="1064" y="1953"/>
                  <a:pt x="1066" y="1956"/>
                </a:cubicBezTo>
                <a:cubicBezTo>
                  <a:pt x="1069" y="1959"/>
                  <a:pt x="1072" y="1956"/>
                  <a:pt x="1075" y="1953"/>
                </a:cubicBezTo>
                <a:cubicBezTo>
                  <a:pt x="1077" y="1950"/>
                  <a:pt x="1091" y="1951"/>
                  <a:pt x="1092" y="1954"/>
                </a:cubicBezTo>
                <a:cubicBezTo>
                  <a:pt x="1093" y="1957"/>
                  <a:pt x="1086" y="1955"/>
                  <a:pt x="1085" y="1956"/>
                </a:cubicBezTo>
                <a:cubicBezTo>
                  <a:pt x="1084" y="1958"/>
                  <a:pt x="1079" y="1960"/>
                  <a:pt x="1078" y="1958"/>
                </a:cubicBezTo>
                <a:cubicBezTo>
                  <a:pt x="1077" y="1956"/>
                  <a:pt x="1072" y="1958"/>
                  <a:pt x="1072" y="1962"/>
                </a:cubicBezTo>
                <a:cubicBezTo>
                  <a:pt x="1071" y="1965"/>
                  <a:pt x="1067" y="1965"/>
                  <a:pt x="1072" y="1966"/>
                </a:cubicBezTo>
                <a:cubicBezTo>
                  <a:pt x="1076" y="1967"/>
                  <a:pt x="1075" y="1961"/>
                  <a:pt x="1082" y="1962"/>
                </a:cubicBezTo>
                <a:cubicBezTo>
                  <a:pt x="1089" y="1962"/>
                  <a:pt x="1093" y="1955"/>
                  <a:pt x="1095" y="1959"/>
                </a:cubicBezTo>
                <a:cubicBezTo>
                  <a:pt x="1097" y="1963"/>
                  <a:pt x="1089" y="1967"/>
                  <a:pt x="1086" y="1964"/>
                </a:cubicBezTo>
                <a:cubicBezTo>
                  <a:pt x="1084" y="1962"/>
                  <a:pt x="1080" y="1966"/>
                  <a:pt x="1081" y="1970"/>
                </a:cubicBezTo>
                <a:cubicBezTo>
                  <a:pt x="1081" y="1973"/>
                  <a:pt x="1073" y="1969"/>
                  <a:pt x="1069" y="1968"/>
                </a:cubicBezTo>
                <a:cubicBezTo>
                  <a:pt x="1065" y="1968"/>
                  <a:pt x="1066" y="1972"/>
                  <a:pt x="1070" y="1976"/>
                </a:cubicBezTo>
                <a:cubicBezTo>
                  <a:pt x="1073" y="1979"/>
                  <a:pt x="1075" y="1975"/>
                  <a:pt x="1080" y="1978"/>
                </a:cubicBezTo>
                <a:cubicBezTo>
                  <a:pt x="1084" y="1981"/>
                  <a:pt x="1084" y="1984"/>
                  <a:pt x="1087" y="1981"/>
                </a:cubicBezTo>
                <a:cubicBezTo>
                  <a:pt x="1090" y="1978"/>
                  <a:pt x="1087" y="1978"/>
                  <a:pt x="1085" y="1977"/>
                </a:cubicBezTo>
                <a:cubicBezTo>
                  <a:pt x="1083" y="1976"/>
                  <a:pt x="1085" y="1972"/>
                  <a:pt x="1089" y="1974"/>
                </a:cubicBezTo>
                <a:cubicBezTo>
                  <a:pt x="1094" y="1976"/>
                  <a:pt x="1100" y="1972"/>
                  <a:pt x="1098" y="1966"/>
                </a:cubicBezTo>
                <a:cubicBezTo>
                  <a:pt x="1097" y="1960"/>
                  <a:pt x="1102" y="1957"/>
                  <a:pt x="1108" y="1955"/>
                </a:cubicBezTo>
                <a:cubicBezTo>
                  <a:pt x="1114" y="1953"/>
                  <a:pt x="1111" y="1959"/>
                  <a:pt x="1107" y="1961"/>
                </a:cubicBezTo>
                <a:cubicBezTo>
                  <a:pt x="1102" y="1962"/>
                  <a:pt x="1102" y="1964"/>
                  <a:pt x="1105" y="1967"/>
                </a:cubicBezTo>
                <a:cubicBezTo>
                  <a:pt x="1108" y="1971"/>
                  <a:pt x="1112" y="1965"/>
                  <a:pt x="1115" y="1968"/>
                </a:cubicBezTo>
                <a:cubicBezTo>
                  <a:pt x="1118" y="1970"/>
                  <a:pt x="1110" y="1970"/>
                  <a:pt x="1109" y="1973"/>
                </a:cubicBezTo>
                <a:cubicBezTo>
                  <a:pt x="1108" y="1975"/>
                  <a:pt x="1114" y="1979"/>
                  <a:pt x="1109" y="1981"/>
                </a:cubicBezTo>
                <a:cubicBezTo>
                  <a:pt x="1105" y="1983"/>
                  <a:pt x="1107" y="1972"/>
                  <a:pt x="1105" y="1971"/>
                </a:cubicBezTo>
                <a:cubicBezTo>
                  <a:pt x="1102" y="1970"/>
                  <a:pt x="1100" y="1973"/>
                  <a:pt x="1102" y="1978"/>
                </a:cubicBezTo>
                <a:cubicBezTo>
                  <a:pt x="1105" y="1984"/>
                  <a:pt x="1099" y="1979"/>
                  <a:pt x="1097" y="1976"/>
                </a:cubicBezTo>
                <a:cubicBezTo>
                  <a:pt x="1094" y="1974"/>
                  <a:pt x="1091" y="1978"/>
                  <a:pt x="1094" y="1981"/>
                </a:cubicBezTo>
                <a:cubicBezTo>
                  <a:pt x="1097" y="1984"/>
                  <a:pt x="1088" y="1980"/>
                  <a:pt x="1088" y="1985"/>
                </a:cubicBezTo>
                <a:cubicBezTo>
                  <a:pt x="1088" y="1990"/>
                  <a:pt x="1092" y="1986"/>
                  <a:pt x="1096" y="1987"/>
                </a:cubicBezTo>
                <a:cubicBezTo>
                  <a:pt x="1101" y="1988"/>
                  <a:pt x="1099" y="1994"/>
                  <a:pt x="1102" y="1997"/>
                </a:cubicBezTo>
                <a:cubicBezTo>
                  <a:pt x="1105" y="1999"/>
                  <a:pt x="1103" y="1989"/>
                  <a:pt x="1106" y="1988"/>
                </a:cubicBezTo>
                <a:cubicBezTo>
                  <a:pt x="1110" y="1987"/>
                  <a:pt x="1106" y="1996"/>
                  <a:pt x="1114" y="1999"/>
                </a:cubicBezTo>
                <a:cubicBezTo>
                  <a:pt x="1122" y="2001"/>
                  <a:pt x="1115" y="1997"/>
                  <a:pt x="1118" y="1995"/>
                </a:cubicBezTo>
                <a:cubicBezTo>
                  <a:pt x="1122" y="1992"/>
                  <a:pt x="1126" y="2002"/>
                  <a:pt x="1130" y="2003"/>
                </a:cubicBezTo>
                <a:cubicBezTo>
                  <a:pt x="1134" y="2004"/>
                  <a:pt x="1131" y="1999"/>
                  <a:pt x="1128" y="1996"/>
                </a:cubicBezTo>
                <a:cubicBezTo>
                  <a:pt x="1126" y="1993"/>
                  <a:pt x="1131" y="1994"/>
                  <a:pt x="1135" y="1996"/>
                </a:cubicBezTo>
                <a:cubicBezTo>
                  <a:pt x="1139" y="1997"/>
                  <a:pt x="1142" y="1997"/>
                  <a:pt x="1142" y="1995"/>
                </a:cubicBezTo>
                <a:cubicBezTo>
                  <a:pt x="1143" y="1992"/>
                  <a:pt x="1147" y="1997"/>
                  <a:pt x="1149" y="1994"/>
                </a:cubicBezTo>
                <a:cubicBezTo>
                  <a:pt x="1152" y="1991"/>
                  <a:pt x="1159" y="1993"/>
                  <a:pt x="1163" y="1990"/>
                </a:cubicBezTo>
                <a:cubicBezTo>
                  <a:pt x="1167" y="1988"/>
                  <a:pt x="1162" y="1987"/>
                  <a:pt x="1156" y="1987"/>
                </a:cubicBezTo>
                <a:cubicBezTo>
                  <a:pt x="1150" y="1986"/>
                  <a:pt x="1137" y="1975"/>
                  <a:pt x="1134" y="1972"/>
                </a:cubicBezTo>
                <a:cubicBezTo>
                  <a:pt x="1130" y="1969"/>
                  <a:pt x="1133" y="1966"/>
                  <a:pt x="1128" y="1967"/>
                </a:cubicBezTo>
                <a:cubicBezTo>
                  <a:pt x="1124" y="1967"/>
                  <a:pt x="1127" y="1963"/>
                  <a:pt x="1129" y="1962"/>
                </a:cubicBezTo>
                <a:cubicBezTo>
                  <a:pt x="1132" y="1961"/>
                  <a:pt x="1128" y="1956"/>
                  <a:pt x="1124" y="1956"/>
                </a:cubicBezTo>
                <a:cubicBezTo>
                  <a:pt x="1121" y="1956"/>
                  <a:pt x="1114" y="1956"/>
                  <a:pt x="1115" y="1951"/>
                </a:cubicBezTo>
                <a:cubicBezTo>
                  <a:pt x="1116" y="1946"/>
                  <a:pt x="1125" y="1953"/>
                  <a:pt x="1127" y="1951"/>
                </a:cubicBezTo>
                <a:cubicBezTo>
                  <a:pt x="1129" y="1949"/>
                  <a:pt x="1121" y="1943"/>
                  <a:pt x="1121" y="1941"/>
                </a:cubicBezTo>
                <a:cubicBezTo>
                  <a:pt x="1121" y="1938"/>
                  <a:pt x="1120" y="1935"/>
                  <a:pt x="1120" y="1932"/>
                </a:cubicBezTo>
                <a:cubicBezTo>
                  <a:pt x="1120" y="1930"/>
                  <a:pt x="1119" y="1924"/>
                  <a:pt x="1122" y="1922"/>
                </a:cubicBezTo>
                <a:cubicBezTo>
                  <a:pt x="1126" y="1919"/>
                  <a:pt x="1126" y="1917"/>
                  <a:pt x="1128" y="1917"/>
                </a:cubicBezTo>
                <a:cubicBezTo>
                  <a:pt x="1130" y="1918"/>
                  <a:pt x="1135" y="1915"/>
                  <a:pt x="1135" y="1909"/>
                </a:cubicBezTo>
                <a:cubicBezTo>
                  <a:pt x="1135" y="1903"/>
                  <a:pt x="1138" y="1901"/>
                  <a:pt x="1143" y="1897"/>
                </a:cubicBezTo>
                <a:cubicBezTo>
                  <a:pt x="1149" y="1892"/>
                  <a:pt x="1158" y="1888"/>
                  <a:pt x="1156" y="1886"/>
                </a:cubicBezTo>
                <a:cubicBezTo>
                  <a:pt x="1155" y="1884"/>
                  <a:pt x="1158" y="1877"/>
                  <a:pt x="1158" y="1875"/>
                </a:cubicBezTo>
                <a:cubicBezTo>
                  <a:pt x="1158" y="1872"/>
                  <a:pt x="1150" y="1873"/>
                  <a:pt x="1147" y="1872"/>
                </a:cubicBezTo>
                <a:cubicBezTo>
                  <a:pt x="1144" y="1871"/>
                  <a:pt x="1134" y="1864"/>
                  <a:pt x="1139" y="1854"/>
                </a:cubicBezTo>
                <a:cubicBezTo>
                  <a:pt x="1144" y="1845"/>
                  <a:pt x="1155" y="1844"/>
                  <a:pt x="1158" y="1844"/>
                </a:cubicBezTo>
                <a:cubicBezTo>
                  <a:pt x="1161" y="1844"/>
                  <a:pt x="1158" y="1839"/>
                  <a:pt x="1161" y="1838"/>
                </a:cubicBezTo>
                <a:cubicBezTo>
                  <a:pt x="1163" y="1836"/>
                  <a:pt x="1164" y="1834"/>
                  <a:pt x="1164" y="1830"/>
                </a:cubicBezTo>
                <a:cubicBezTo>
                  <a:pt x="1164" y="1826"/>
                  <a:pt x="1164" y="1819"/>
                  <a:pt x="1168" y="1819"/>
                </a:cubicBezTo>
                <a:cubicBezTo>
                  <a:pt x="1173" y="1818"/>
                  <a:pt x="1174" y="1816"/>
                  <a:pt x="1171" y="1815"/>
                </a:cubicBezTo>
                <a:cubicBezTo>
                  <a:pt x="1168" y="1814"/>
                  <a:pt x="1167" y="1811"/>
                  <a:pt x="1172" y="1810"/>
                </a:cubicBezTo>
                <a:cubicBezTo>
                  <a:pt x="1176" y="1810"/>
                  <a:pt x="1175" y="1814"/>
                  <a:pt x="1178" y="1814"/>
                </a:cubicBezTo>
                <a:cubicBezTo>
                  <a:pt x="1181" y="1814"/>
                  <a:pt x="1187" y="1809"/>
                  <a:pt x="1182" y="1805"/>
                </a:cubicBezTo>
                <a:cubicBezTo>
                  <a:pt x="1178" y="1802"/>
                  <a:pt x="1177" y="1807"/>
                  <a:pt x="1175" y="1807"/>
                </a:cubicBezTo>
                <a:cubicBezTo>
                  <a:pt x="1172" y="1808"/>
                  <a:pt x="1171" y="1804"/>
                  <a:pt x="1168" y="1804"/>
                </a:cubicBezTo>
                <a:cubicBezTo>
                  <a:pt x="1166" y="1804"/>
                  <a:pt x="1168" y="1798"/>
                  <a:pt x="1167" y="1796"/>
                </a:cubicBezTo>
                <a:cubicBezTo>
                  <a:pt x="1166" y="1794"/>
                  <a:pt x="1164" y="1788"/>
                  <a:pt x="1166" y="1785"/>
                </a:cubicBezTo>
                <a:cubicBezTo>
                  <a:pt x="1168" y="1783"/>
                  <a:pt x="1177" y="1790"/>
                  <a:pt x="1184" y="1790"/>
                </a:cubicBezTo>
                <a:cubicBezTo>
                  <a:pt x="1192" y="1791"/>
                  <a:pt x="1197" y="1786"/>
                  <a:pt x="1197" y="1784"/>
                </a:cubicBezTo>
                <a:cubicBezTo>
                  <a:pt x="1197" y="1781"/>
                  <a:pt x="1194" y="1776"/>
                  <a:pt x="1198" y="1773"/>
                </a:cubicBezTo>
                <a:cubicBezTo>
                  <a:pt x="1203" y="1770"/>
                  <a:pt x="1199" y="1769"/>
                  <a:pt x="1198" y="1765"/>
                </a:cubicBezTo>
                <a:cubicBezTo>
                  <a:pt x="1196" y="1761"/>
                  <a:pt x="1200" y="1758"/>
                  <a:pt x="1202" y="1760"/>
                </a:cubicBezTo>
                <a:cubicBezTo>
                  <a:pt x="1204" y="1762"/>
                  <a:pt x="1218" y="1761"/>
                  <a:pt x="1231" y="1759"/>
                </a:cubicBezTo>
                <a:cubicBezTo>
                  <a:pt x="1243" y="1756"/>
                  <a:pt x="1251" y="1752"/>
                  <a:pt x="1252" y="1748"/>
                </a:cubicBezTo>
                <a:cubicBezTo>
                  <a:pt x="1253" y="1745"/>
                  <a:pt x="1261" y="1736"/>
                  <a:pt x="1262" y="1733"/>
                </a:cubicBezTo>
                <a:cubicBezTo>
                  <a:pt x="1264" y="1730"/>
                  <a:pt x="1263" y="1727"/>
                  <a:pt x="1258" y="1726"/>
                </a:cubicBezTo>
                <a:cubicBezTo>
                  <a:pt x="1253" y="1725"/>
                  <a:pt x="1253" y="1719"/>
                  <a:pt x="1256" y="1716"/>
                </a:cubicBezTo>
                <a:cubicBezTo>
                  <a:pt x="1258" y="1713"/>
                  <a:pt x="1254" y="1710"/>
                  <a:pt x="1249" y="1709"/>
                </a:cubicBezTo>
                <a:cubicBezTo>
                  <a:pt x="1245" y="1709"/>
                  <a:pt x="1237" y="1706"/>
                  <a:pt x="1241" y="1702"/>
                </a:cubicBezTo>
                <a:cubicBezTo>
                  <a:pt x="1246" y="1698"/>
                  <a:pt x="1245" y="1704"/>
                  <a:pt x="1250" y="1703"/>
                </a:cubicBezTo>
                <a:cubicBezTo>
                  <a:pt x="1254" y="1703"/>
                  <a:pt x="1259" y="1704"/>
                  <a:pt x="1264" y="1707"/>
                </a:cubicBezTo>
                <a:cubicBezTo>
                  <a:pt x="1270" y="1709"/>
                  <a:pt x="1268" y="1706"/>
                  <a:pt x="1273" y="1707"/>
                </a:cubicBezTo>
                <a:cubicBezTo>
                  <a:pt x="1278" y="1708"/>
                  <a:pt x="1284" y="1708"/>
                  <a:pt x="1290" y="1705"/>
                </a:cubicBezTo>
                <a:cubicBezTo>
                  <a:pt x="1296" y="1701"/>
                  <a:pt x="1297" y="1694"/>
                  <a:pt x="1304" y="1689"/>
                </a:cubicBezTo>
                <a:cubicBezTo>
                  <a:pt x="1311" y="1684"/>
                  <a:pt x="1310" y="1681"/>
                  <a:pt x="1313" y="1675"/>
                </a:cubicBezTo>
                <a:cubicBezTo>
                  <a:pt x="1316" y="1669"/>
                  <a:pt x="1313" y="1666"/>
                  <a:pt x="1319" y="1661"/>
                </a:cubicBezTo>
                <a:cubicBezTo>
                  <a:pt x="1324" y="1656"/>
                  <a:pt x="1318" y="1652"/>
                  <a:pt x="1325" y="1649"/>
                </a:cubicBezTo>
                <a:cubicBezTo>
                  <a:pt x="1332" y="1646"/>
                  <a:pt x="1331" y="1652"/>
                  <a:pt x="1325" y="1659"/>
                </a:cubicBezTo>
                <a:cubicBezTo>
                  <a:pt x="1319" y="1667"/>
                  <a:pt x="1318" y="1669"/>
                  <a:pt x="1326" y="1663"/>
                </a:cubicBezTo>
                <a:cubicBezTo>
                  <a:pt x="1333" y="1658"/>
                  <a:pt x="1336" y="1650"/>
                  <a:pt x="1340" y="1641"/>
                </a:cubicBezTo>
                <a:cubicBezTo>
                  <a:pt x="1345" y="1632"/>
                  <a:pt x="1348" y="1630"/>
                  <a:pt x="1352" y="1629"/>
                </a:cubicBezTo>
                <a:cubicBezTo>
                  <a:pt x="1355" y="1629"/>
                  <a:pt x="1355" y="1619"/>
                  <a:pt x="1355" y="1613"/>
                </a:cubicBezTo>
                <a:cubicBezTo>
                  <a:pt x="1354" y="1606"/>
                  <a:pt x="1352" y="1600"/>
                  <a:pt x="1355" y="1596"/>
                </a:cubicBezTo>
                <a:cubicBezTo>
                  <a:pt x="1358" y="1592"/>
                  <a:pt x="1355" y="1588"/>
                  <a:pt x="1359" y="1588"/>
                </a:cubicBezTo>
                <a:cubicBezTo>
                  <a:pt x="1362" y="1588"/>
                  <a:pt x="1367" y="1583"/>
                  <a:pt x="1373" y="1577"/>
                </a:cubicBezTo>
                <a:cubicBezTo>
                  <a:pt x="1378" y="1572"/>
                  <a:pt x="1382" y="1571"/>
                  <a:pt x="1388" y="1571"/>
                </a:cubicBezTo>
                <a:cubicBezTo>
                  <a:pt x="1393" y="1570"/>
                  <a:pt x="1390" y="1568"/>
                  <a:pt x="1394" y="1567"/>
                </a:cubicBezTo>
                <a:cubicBezTo>
                  <a:pt x="1398" y="1566"/>
                  <a:pt x="1400" y="1563"/>
                  <a:pt x="1403" y="1560"/>
                </a:cubicBezTo>
                <a:cubicBezTo>
                  <a:pt x="1405" y="1558"/>
                  <a:pt x="1415" y="1561"/>
                  <a:pt x="1421" y="1561"/>
                </a:cubicBezTo>
                <a:cubicBezTo>
                  <a:pt x="1427" y="1561"/>
                  <a:pt x="1431" y="1561"/>
                  <a:pt x="1431" y="1557"/>
                </a:cubicBezTo>
                <a:cubicBezTo>
                  <a:pt x="1431" y="1554"/>
                  <a:pt x="1434" y="1551"/>
                  <a:pt x="1438" y="1551"/>
                </a:cubicBezTo>
                <a:cubicBezTo>
                  <a:pt x="1441" y="1551"/>
                  <a:pt x="1443" y="1550"/>
                  <a:pt x="1443" y="1545"/>
                </a:cubicBezTo>
                <a:cubicBezTo>
                  <a:pt x="1443" y="1540"/>
                  <a:pt x="1444" y="1537"/>
                  <a:pt x="1447" y="1534"/>
                </a:cubicBezTo>
                <a:cubicBezTo>
                  <a:pt x="1450" y="1532"/>
                  <a:pt x="1451" y="1527"/>
                  <a:pt x="1452" y="1524"/>
                </a:cubicBezTo>
                <a:cubicBezTo>
                  <a:pt x="1453" y="1521"/>
                  <a:pt x="1456" y="1523"/>
                  <a:pt x="1456" y="1518"/>
                </a:cubicBezTo>
                <a:cubicBezTo>
                  <a:pt x="1456" y="1513"/>
                  <a:pt x="1458" y="1508"/>
                  <a:pt x="1458" y="1504"/>
                </a:cubicBezTo>
                <a:cubicBezTo>
                  <a:pt x="1458" y="1500"/>
                  <a:pt x="1462" y="1501"/>
                  <a:pt x="1463" y="1498"/>
                </a:cubicBezTo>
                <a:cubicBezTo>
                  <a:pt x="1465" y="1495"/>
                  <a:pt x="1462" y="1492"/>
                  <a:pt x="1465" y="1484"/>
                </a:cubicBezTo>
                <a:cubicBezTo>
                  <a:pt x="1467" y="1476"/>
                  <a:pt x="1465" y="1469"/>
                  <a:pt x="1465" y="1462"/>
                </a:cubicBezTo>
                <a:cubicBezTo>
                  <a:pt x="1465" y="1455"/>
                  <a:pt x="1465" y="1448"/>
                  <a:pt x="1467" y="1446"/>
                </a:cubicBezTo>
                <a:cubicBezTo>
                  <a:pt x="1470" y="1443"/>
                  <a:pt x="1468" y="1442"/>
                  <a:pt x="1466" y="1441"/>
                </a:cubicBezTo>
                <a:cubicBezTo>
                  <a:pt x="1464" y="1440"/>
                  <a:pt x="1467" y="1437"/>
                  <a:pt x="1468" y="1438"/>
                </a:cubicBezTo>
                <a:cubicBezTo>
                  <a:pt x="1470" y="1438"/>
                  <a:pt x="1472" y="1442"/>
                  <a:pt x="1475" y="1440"/>
                </a:cubicBezTo>
                <a:cubicBezTo>
                  <a:pt x="1479" y="1438"/>
                  <a:pt x="1482" y="1430"/>
                  <a:pt x="1484" y="1423"/>
                </a:cubicBezTo>
                <a:cubicBezTo>
                  <a:pt x="1487" y="1416"/>
                  <a:pt x="1492" y="1416"/>
                  <a:pt x="1495" y="1414"/>
                </a:cubicBezTo>
                <a:cubicBezTo>
                  <a:pt x="1499" y="1413"/>
                  <a:pt x="1506" y="1404"/>
                  <a:pt x="1511" y="1392"/>
                </a:cubicBezTo>
                <a:cubicBezTo>
                  <a:pt x="1516" y="1380"/>
                  <a:pt x="1511" y="1368"/>
                  <a:pt x="1509" y="1359"/>
                </a:cubicBezTo>
                <a:cubicBezTo>
                  <a:pt x="1507" y="1351"/>
                  <a:pt x="1504" y="1353"/>
                  <a:pt x="1499" y="1353"/>
                </a:cubicBezTo>
                <a:close/>
                <a:moveTo>
                  <a:pt x="1024" y="757"/>
                </a:moveTo>
                <a:cubicBezTo>
                  <a:pt x="1032" y="758"/>
                  <a:pt x="1038" y="752"/>
                  <a:pt x="1040" y="757"/>
                </a:cubicBezTo>
                <a:cubicBezTo>
                  <a:pt x="1044" y="763"/>
                  <a:pt x="1031" y="767"/>
                  <a:pt x="1018" y="768"/>
                </a:cubicBezTo>
                <a:cubicBezTo>
                  <a:pt x="1006" y="768"/>
                  <a:pt x="1003" y="771"/>
                  <a:pt x="1001" y="766"/>
                </a:cubicBezTo>
                <a:cubicBezTo>
                  <a:pt x="999" y="761"/>
                  <a:pt x="1016" y="756"/>
                  <a:pt x="1024" y="757"/>
                </a:cubicBezTo>
                <a:close/>
                <a:moveTo>
                  <a:pt x="1007" y="775"/>
                </a:moveTo>
                <a:cubicBezTo>
                  <a:pt x="1008" y="778"/>
                  <a:pt x="990" y="787"/>
                  <a:pt x="981" y="792"/>
                </a:cubicBezTo>
                <a:cubicBezTo>
                  <a:pt x="971" y="797"/>
                  <a:pt x="958" y="794"/>
                  <a:pt x="958" y="787"/>
                </a:cubicBezTo>
                <a:cubicBezTo>
                  <a:pt x="958" y="779"/>
                  <a:pt x="965" y="781"/>
                  <a:pt x="967" y="784"/>
                </a:cubicBezTo>
                <a:cubicBezTo>
                  <a:pt x="968" y="788"/>
                  <a:pt x="978" y="775"/>
                  <a:pt x="985" y="776"/>
                </a:cubicBezTo>
                <a:cubicBezTo>
                  <a:pt x="993" y="776"/>
                  <a:pt x="995" y="781"/>
                  <a:pt x="1000" y="777"/>
                </a:cubicBezTo>
                <a:cubicBezTo>
                  <a:pt x="1005" y="774"/>
                  <a:pt x="1006" y="772"/>
                  <a:pt x="1007" y="775"/>
                </a:cubicBezTo>
                <a:close/>
                <a:moveTo>
                  <a:pt x="952" y="728"/>
                </a:moveTo>
                <a:cubicBezTo>
                  <a:pt x="952" y="725"/>
                  <a:pt x="964" y="727"/>
                  <a:pt x="971" y="729"/>
                </a:cubicBezTo>
                <a:cubicBezTo>
                  <a:pt x="978" y="732"/>
                  <a:pt x="988" y="726"/>
                  <a:pt x="992" y="735"/>
                </a:cubicBezTo>
                <a:cubicBezTo>
                  <a:pt x="995" y="743"/>
                  <a:pt x="1003" y="750"/>
                  <a:pt x="996" y="750"/>
                </a:cubicBezTo>
                <a:cubicBezTo>
                  <a:pt x="989" y="751"/>
                  <a:pt x="981" y="742"/>
                  <a:pt x="981" y="747"/>
                </a:cubicBezTo>
                <a:cubicBezTo>
                  <a:pt x="982" y="752"/>
                  <a:pt x="978" y="749"/>
                  <a:pt x="978" y="757"/>
                </a:cubicBezTo>
                <a:cubicBezTo>
                  <a:pt x="978" y="764"/>
                  <a:pt x="973" y="775"/>
                  <a:pt x="970" y="774"/>
                </a:cubicBezTo>
                <a:cubicBezTo>
                  <a:pt x="966" y="774"/>
                  <a:pt x="971" y="762"/>
                  <a:pt x="965" y="760"/>
                </a:cubicBezTo>
                <a:cubicBezTo>
                  <a:pt x="959" y="758"/>
                  <a:pt x="952" y="768"/>
                  <a:pt x="953" y="762"/>
                </a:cubicBezTo>
                <a:cubicBezTo>
                  <a:pt x="954" y="755"/>
                  <a:pt x="963" y="750"/>
                  <a:pt x="958" y="741"/>
                </a:cubicBezTo>
                <a:cubicBezTo>
                  <a:pt x="952" y="733"/>
                  <a:pt x="942" y="733"/>
                  <a:pt x="940" y="739"/>
                </a:cubicBezTo>
                <a:cubicBezTo>
                  <a:pt x="938" y="746"/>
                  <a:pt x="931" y="743"/>
                  <a:pt x="929" y="748"/>
                </a:cubicBezTo>
                <a:cubicBezTo>
                  <a:pt x="926" y="753"/>
                  <a:pt x="924" y="764"/>
                  <a:pt x="926" y="772"/>
                </a:cubicBezTo>
                <a:cubicBezTo>
                  <a:pt x="928" y="780"/>
                  <a:pt x="925" y="784"/>
                  <a:pt x="918" y="788"/>
                </a:cubicBezTo>
                <a:cubicBezTo>
                  <a:pt x="910" y="793"/>
                  <a:pt x="906" y="782"/>
                  <a:pt x="909" y="767"/>
                </a:cubicBezTo>
                <a:cubicBezTo>
                  <a:pt x="911" y="757"/>
                  <a:pt x="917" y="747"/>
                  <a:pt x="912" y="747"/>
                </a:cubicBezTo>
                <a:cubicBezTo>
                  <a:pt x="907" y="747"/>
                  <a:pt x="918" y="735"/>
                  <a:pt x="929" y="733"/>
                </a:cubicBezTo>
                <a:cubicBezTo>
                  <a:pt x="939" y="730"/>
                  <a:pt x="952" y="731"/>
                  <a:pt x="952" y="728"/>
                </a:cubicBezTo>
                <a:close/>
                <a:moveTo>
                  <a:pt x="884" y="704"/>
                </a:moveTo>
                <a:cubicBezTo>
                  <a:pt x="893" y="705"/>
                  <a:pt x="898" y="688"/>
                  <a:pt x="905" y="688"/>
                </a:cubicBezTo>
                <a:cubicBezTo>
                  <a:pt x="911" y="688"/>
                  <a:pt x="928" y="690"/>
                  <a:pt x="929" y="698"/>
                </a:cubicBezTo>
                <a:cubicBezTo>
                  <a:pt x="930" y="707"/>
                  <a:pt x="940" y="699"/>
                  <a:pt x="941" y="707"/>
                </a:cubicBezTo>
                <a:cubicBezTo>
                  <a:pt x="942" y="715"/>
                  <a:pt x="951" y="721"/>
                  <a:pt x="946" y="724"/>
                </a:cubicBezTo>
                <a:cubicBezTo>
                  <a:pt x="942" y="727"/>
                  <a:pt x="943" y="720"/>
                  <a:pt x="935" y="720"/>
                </a:cubicBezTo>
                <a:cubicBezTo>
                  <a:pt x="928" y="720"/>
                  <a:pt x="920" y="727"/>
                  <a:pt x="914" y="724"/>
                </a:cubicBezTo>
                <a:cubicBezTo>
                  <a:pt x="908" y="721"/>
                  <a:pt x="911" y="717"/>
                  <a:pt x="906" y="717"/>
                </a:cubicBezTo>
                <a:cubicBezTo>
                  <a:pt x="900" y="717"/>
                  <a:pt x="910" y="706"/>
                  <a:pt x="902" y="711"/>
                </a:cubicBezTo>
                <a:cubicBezTo>
                  <a:pt x="894" y="715"/>
                  <a:pt x="882" y="726"/>
                  <a:pt x="876" y="721"/>
                </a:cubicBezTo>
                <a:cubicBezTo>
                  <a:pt x="871" y="716"/>
                  <a:pt x="866" y="723"/>
                  <a:pt x="862" y="719"/>
                </a:cubicBezTo>
                <a:cubicBezTo>
                  <a:pt x="858" y="715"/>
                  <a:pt x="876" y="704"/>
                  <a:pt x="884" y="704"/>
                </a:cubicBezTo>
                <a:close/>
                <a:moveTo>
                  <a:pt x="572" y="403"/>
                </a:moveTo>
                <a:cubicBezTo>
                  <a:pt x="566" y="412"/>
                  <a:pt x="563" y="413"/>
                  <a:pt x="557" y="412"/>
                </a:cubicBezTo>
                <a:cubicBezTo>
                  <a:pt x="550" y="410"/>
                  <a:pt x="546" y="414"/>
                  <a:pt x="549" y="416"/>
                </a:cubicBezTo>
                <a:cubicBezTo>
                  <a:pt x="552" y="419"/>
                  <a:pt x="553" y="420"/>
                  <a:pt x="546" y="422"/>
                </a:cubicBezTo>
                <a:cubicBezTo>
                  <a:pt x="539" y="424"/>
                  <a:pt x="534" y="429"/>
                  <a:pt x="531" y="428"/>
                </a:cubicBezTo>
                <a:cubicBezTo>
                  <a:pt x="529" y="428"/>
                  <a:pt x="543" y="417"/>
                  <a:pt x="540" y="415"/>
                </a:cubicBezTo>
                <a:cubicBezTo>
                  <a:pt x="536" y="412"/>
                  <a:pt x="526" y="419"/>
                  <a:pt x="526" y="423"/>
                </a:cubicBezTo>
                <a:cubicBezTo>
                  <a:pt x="526" y="426"/>
                  <a:pt x="520" y="426"/>
                  <a:pt x="516" y="426"/>
                </a:cubicBezTo>
                <a:cubicBezTo>
                  <a:pt x="512" y="426"/>
                  <a:pt x="507" y="422"/>
                  <a:pt x="511" y="422"/>
                </a:cubicBezTo>
                <a:cubicBezTo>
                  <a:pt x="515" y="421"/>
                  <a:pt x="512" y="417"/>
                  <a:pt x="518" y="415"/>
                </a:cubicBezTo>
                <a:cubicBezTo>
                  <a:pt x="523" y="413"/>
                  <a:pt x="517" y="410"/>
                  <a:pt x="518" y="408"/>
                </a:cubicBezTo>
                <a:cubicBezTo>
                  <a:pt x="520" y="406"/>
                  <a:pt x="530" y="410"/>
                  <a:pt x="530" y="406"/>
                </a:cubicBezTo>
                <a:cubicBezTo>
                  <a:pt x="531" y="402"/>
                  <a:pt x="520" y="399"/>
                  <a:pt x="516" y="401"/>
                </a:cubicBezTo>
                <a:cubicBezTo>
                  <a:pt x="513" y="404"/>
                  <a:pt x="504" y="409"/>
                  <a:pt x="494" y="405"/>
                </a:cubicBezTo>
                <a:cubicBezTo>
                  <a:pt x="491" y="404"/>
                  <a:pt x="519" y="401"/>
                  <a:pt x="524" y="396"/>
                </a:cubicBezTo>
                <a:cubicBezTo>
                  <a:pt x="529" y="392"/>
                  <a:pt x="550" y="387"/>
                  <a:pt x="552" y="391"/>
                </a:cubicBezTo>
                <a:cubicBezTo>
                  <a:pt x="554" y="395"/>
                  <a:pt x="541" y="397"/>
                  <a:pt x="547" y="401"/>
                </a:cubicBezTo>
                <a:cubicBezTo>
                  <a:pt x="553" y="405"/>
                  <a:pt x="564" y="402"/>
                  <a:pt x="566" y="398"/>
                </a:cubicBezTo>
                <a:cubicBezTo>
                  <a:pt x="568" y="395"/>
                  <a:pt x="579" y="395"/>
                  <a:pt x="572" y="403"/>
                </a:cubicBezTo>
                <a:close/>
                <a:moveTo>
                  <a:pt x="635" y="484"/>
                </a:moveTo>
                <a:cubicBezTo>
                  <a:pt x="628" y="490"/>
                  <a:pt x="628" y="489"/>
                  <a:pt x="621" y="490"/>
                </a:cubicBezTo>
                <a:cubicBezTo>
                  <a:pt x="615" y="491"/>
                  <a:pt x="620" y="498"/>
                  <a:pt x="612" y="498"/>
                </a:cubicBezTo>
                <a:cubicBezTo>
                  <a:pt x="604" y="499"/>
                  <a:pt x="584" y="500"/>
                  <a:pt x="581" y="495"/>
                </a:cubicBezTo>
                <a:cubicBezTo>
                  <a:pt x="580" y="494"/>
                  <a:pt x="592" y="495"/>
                  <a:pt x="593" y="491"/>
                </a:cubicBezTo>
                <a:cubicBezTo>
                  <a:pt x="594" y="488"/>
                  <a:pt x="597" y="483"/>
                  <a:pt x="602" y="483"/>
                </a:cubicBezTo>
                <a:cubicBezTo>
                  <a:pt x="607" y="483"/>
                  <a:pt x="606" y="476"/>
                  <a:pt x="598" y="472"/>
                </a:cubicBezTo>
                <a:cubicBezTo>
                  <a:pt x="590" y="468"/>
                  <a:pt x="610" y="466"/>
                  <a:pt x="615" y="472"/>
                </a:cubicBezTo>
                <a:cubicBezTo>
                  <a:pt x="619" y="478"/>
                  <a:pt x="627" y="483"/>
                  <a:pt x="632" y="478"/>
                </a:cubicBezTo>
                <a:cubicBezTo>
                  <a:pt x="636" y="474"/>
                  <a:pt x="662" y="461"/>
                  <a:pt x="662" y="467"/>
                </a:cubicBezTo>
                <a:cubicBezTo>
                  <a:pt x="662" y="473"/>
                  <a:pt x="643" y="477"/>
                  <a:pt x="635" y="484"/>
                </a:cubicBezTo>
                <a:close/>
                <a:moveTo>
                  <a:pt x="783" y="620"/>
                </a:moveTo>
                <a:cubicBezTo>
                  <a:pt x="783" y="614"/>
                  <a:pt x="793" y="611"/>
                  <a:pt x="797" y="616"/>
                </a:cubicBezTo>
                <a:cubicBezTo>
                  <a:pt x="801" y="621"/>
                  <a:pt x="807" y="641"/>
                  <a:pt x="810" y="648"/>
                </a:cubicBezTo>
                <a:cubicBezTo>
                  <a:pt x="814" y="654"/>
                  <a:pt x="814" y="665"/>
                  <a:pt x="809" y="665"/>
                </a:cubicBezTo>
                <a:cubicBezTo>
                  <a:pt x="804" y="666"/>
                  <a:pt x="810" y="651"/>
                  <a:pt x="800" y="645"/>
                </a:cubicBezTo>
                <a:cubicBezTo>
                  <a:pt x="788" y="639"/>
                  <a:pt x="783" y="627"/>
                  <a:pt x="783" y="620"/>
                </a:cubicBezTo>
                <a:close/>
              </a:path>
            </a:pathLst>
          </a:custGeom>
          <a:pattFill prst="pct20">
            <a:fgClr>
              <a:schemeClr val="tx1"/>
            </a:fgClr>
            <a:bgClr>
              <a:srgbClr val="EBEBEB"/>
            </a:bgClr>
          </a:pattFill>
          <a:ln w="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Placeholder 1">
            <a:extLst>
              <a:ext uri="{FF2B5EF4-FFF2-40B4-BE49-F238E27FC236}">
                <a16:creationId xmlns:a16="http://schemas.microsoft.com/office/drawing/2014/main" id="{076114CA-B272-C4A3-B42C-BE9A1E42D2F3}"/>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6" name="Rectangle 5">
            <a:extLst>
              <a:ext uri="{FF2B5EF4-FFF2-40B4-BE49-F238E27FC236}">
                <a16:creationId xmlns:a16="http://schemas.microsoft.com/office/drawing/2014/main" id="{0F256041-EF63-7B9A-2E87-DEAA4998A484}"/>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7056D8C-D43D-5F74-6BAF-E05A97B68673}"/>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06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6" grpId="0" animBg="1"/>
      <p:bldP spid="7"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with Chart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2EB0AD9-6552-53E8-ADFE-789FB91EA57E}"/>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6040A99-18DC-42B4-B0C6-FFEA410E2D9C}"/>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2874"/>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4" name="Chart Placeholder 3">
            <a:extLst>
              <a:ext uri="{FF2B5EF4-FFF2-40B4-BE49-F238E27FC236}">
                <a16:creationId xmlns:a16="http://schemas.microsoft.com/office/drawing/2014/main" id="{3516E18F-B050-5762-2F99-5A428736A8AD}"/>
              </a:ext>
            </a:extLst>
          </p:cNvPr>
          <p:cNvSpPr>
            <a:spLocks noGrp="1"/>
          </p:cNvSpPr>
          <p:nvPr>
            <p:ph type="chart" sz="quarter" idx="10"/>
          </p:nvPr>
        </p:nvSpPr>
        <p:spPr>
          <a:xfrm>
            <a:off x="4295775" y="1371600"/>
            <a:ext cx="7323138" cy="4397375"/>
          </a:xfrm>
        </p:spPr>
        <p:txBody>
          <a:bodyPr/>
          <a:lstStyle/>
          <a:p>
            <a:r>
              <a:rPr lang="en-GB"/>
              <a:t>Click icon to add chart</a:t>
            </a:r>
          </a:p>
        </p:txBody>
      </p:sp>
      <p:sp>
        <p:nvSpPr>
          <p:cNvPr id="8" name="Text Placeholder 7">
            <a:extLst>
              <a:ext uri="{FF2B5EF4-FFF2-40B4-BE49-F238E27FC236}">
                <a16:creationId xmlns:a16="http://schemas.microsoft.com/office/drawing/2014/main" id="{C718845F-9309-F331-7D80-A091AA48CAD4}"/>
              </a:ext>
            </a:extLst>
          </p:cNvPr>
          <p:cNvSpPr>
            <a:spLocks noGrp="1"/>
          </p:cNvSpPr>
          <p:nvPr>
            <p:ph type="body" sz="quarter" idx="11"/>
          </p:nvPr>
        </p:nvSpPr>
        <p:spPr>
          <a:xfrm>
            <a:off x="571500" y="1382714"/>
            <a:ext cx="3597275" cy="4377490"/>
          </a:xfrm>
        </p:spPr>
        <p:txBody>
          <a:bodyPr lIns="18000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3" name="Footer Placeholder 4">
            <a:extLst>
              <a:ext uri="{FF2B5EF4-FFF2-40B4-BE49-F238E27FC236}">
                <a16:creationId xmlns:a16="http://schemas.microsoft.com/office/drawing/2014/main" id="{39A70777-C7BF-ECCA-7723-5AD4D2C9EC57}"/>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F558E761-29AE-9A98-8335-3B9F7E18E768}"/>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B4AD6E17-1B96-3014-0C9F-1B0AA30DB554}"/>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7235A1-7005-8897-CC2D-68E626D4AB4C}"/>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1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6"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with full width Chart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B55A9-76C9-56F1-113B-6C652E78B12E}"/>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282F45-B981-69FC-9E57-4A092233419B}"/>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2874"/>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4" name="Chart Placeholder 3">
            <a:extLst>
              <a:ext uri="{FF2B5EF4-FFF2-40B4-BE49-F238E27FC236}">
                <a16:creationId xmlns:a16="http://schemas.microsoft.com/office/drawing/2014/main" id="{3516E18F-B050-5762-2F99-5A428736A8AD}"/>
              </a:ext>
            </a:extLst>
          </p:cNvPr>
          <p:cNvSpPr>
            <a:spLocks noGrp="1"/>
          </p:cNvSpPr>
          <p:nvPr>
            <p:ph type="chart" sz="quarter" idx="10"/>
          </p:nvPr>
        </p:nvSpPr>
        <p:spPr>
          <a:xfrm>
            <a:off x="580395" y="1371600"/>
            <a:ext cx="11038518" cy="3242728"/>
          </a:xfrm>
        </p:spPr>
        <p:txBody>
          <a:bodyPr/>
          <a:lstStyle/>
          <a:p>
            <a:r>
              <a:rPr lang="en-GB"/>
              <a:t>Click icon to add chart</a:t>
            </a:r>
          </a:p>
        </p:txBody>
      </p:sp>
      <p:sp>
        <p:nvSpPr>
          <p:cNvPr id="8" name="Text Placeholder 7">
            <a:extLst>
              <a:ext uri="{FF2B5EF4-FFF2-40B4-BE49-F238E27FC236}">
                <a16:creationId xmlns:a16="http://schemas.microsoft.com/office/drawing/2014/main" id="{C718845F-9309-F331-7D80-A091AA48CAD4}"/>
              </a:ext>
            </a:extLst>
          </p:cNvPr>
          <p:cNvSpPr>
            <a:spLocks noGrp="1"/>
          </p:cNvSpPr>
          <p:nvPr>
            <p:ph type="body" sz="quarter" idx="11"/>
          </p:nvPr>
        </p:nvSpPr>
        <p:spPr>
          <a:xfrm>
            <a:off x="571500" y="4732338"/>
            <a:ext cx="11047413" cy="1036637"/>
          </a:xfrm>
        </p:spPr>
        <p:txBody>
          <a:bodyPr lIns="18000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3" name="Footer Placeholder 4">
            <a:extLst>
              <a:ext uri="{FF2B5EF4-FFF2-40B4-BE49-F238E27FC236}">
                <a16:creationId xmlns:a16="http://schemas.microsoft.com/office/drawing/2014/main" id="{09340953-9B3D-BAAF-14D1-A90CA0F890B5}"/>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71CF9253-A392-7321-AEED-286DA5523F2F}"/>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590DCC16-2070-2669-2ED5-0E013ECAA56D}"/>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867930C-793E-728A-2DD6-266F88B67592}"/>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47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6"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2 Chart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C86E7BD-8F33-C194-CEF6-82BCA942D3A7}"/>
              </a:ext>
            </a:extLst>
          </p:cNvPr>
          <p:cNvSpPr/>
          <p:nvPr userDrawn="1"/>
        </p:nvSpPr>
        <p:spPr>
          <a:xfrm>
            <a:off x="1387787" y="6104522"/>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35479E-3D95-52DA-1C90-D19670BE0574}"/>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2874"/>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4" name="Chart Placeholder 3">
            <a:extLst>
              <a:ext uri="{FF2B5EF4-FFF2-40B4-BE49-F238E27FC236}">
                <a16:creationId xmlns:a16="http://schemas.microsoft.com/office/drawing/2014/main" id="{3516E18F-B050-5762-2F99-5A428736A8AD}"/>
              </a:ext>
            </a:extLst>
          </p:cNvPr>
          <p:cNvSpPr>
            <a:spLocks noGrp="1"/>
          </p:cNvSpPr>
          <p:nvPr>
            <p:ph type="chart" sz="quarter" idx="10"/>
          </p:nvPr>
        </p:nvSpPr>
        <p:spPr>
          <a:xfrm>
            <a:off x="570969" y="1371600"/>
            <a:ext cx="5472000" cy="3233738"/>
          </a:xfrm>
        </p:spPr>
        <p:txBody>
          <a:bodyPr/>
          <a:lstStyle>
            <a:lvl1pPr>
              <a:defRPr>
                <a:solidFill>
                  <a:schemeClr val="tx2"/>
                </a:solidFill>
              </a:defRPr>
            </a:lvl1pPr>
          </a:lstStyle>
          <a:p>
            <a:r>
              <a:rPr lang="en-GB"/>
              <a:t>Click icon to add chart</a:t>
            </a:r>
          </a:p>
        </p:txBody>
      </p:sp>
      <p:sp>
        <p:nvSpPr>
          <p:cNvPr id="8" name="Text Placeholder 7">
            <a:extLst>
              <a:ext uri="{FF2B5EF4-FFF2-40B4-BE49-F238E27FC236}">
                <a16:creationId xmlns:a16="http://schemas.microsoft.com/office/drawing/2014/main" id="{C718845F-9309-F331-7D80-A091AA48CAD4}"/>
              </a:ext>
            </a:extLst>
          </p:cNvPr>
          <p:cNvSpPr>
            <a:spLocks noGrp="1"/>
          </p:cNvSpPr>
          <p:nvPr>
            <p:ph type="body" sz="quarter" idx="11"/>
          </p:nvPr>
        </p:nvSpPr>
        <p:spPr>
          <a:xfrm>
            <a:off x="570969" y="4732338"/>
            <a:ext cx="5472000" cy="1036637"/>
          </a:xfrm>
        </p:spPr>
        <p:txBody>
          <a:bodyPr lIns="180000" anchor="ctr">
            <a:normAutofit/>
          </a:bodyPr>
          <a:lstStyle>
            <a:lvl1pPr marL="0" indent="0">
              <a:buNone/>
              <a:defRPr sz="18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3" name="Chart Placeholder 3">
            <a:extLst>
              <a:ext uri="{FF2B5EF4-FFF2-40B4-BE49-F238E27FC236}">
                <a16:creationId xmlns:a16="http://schemas.microsoft.com/office/drawing/2014/main" id="{DFE61B8A-F958-90B4-4C95-B5E95449B157}"/>
              </a:ext>
            </a:extLst>
          </p:cNvPr>
          <p:cNvSpPr>
            <a:spLocks noGrp="1"/>
          </p:cNvSpPr>
          <p:nvPr>
            <p:ph type="chart" sz="quarter" idx="12"/>
          </p:nvPr>
        </p:nvSpPr>
        <p:spPr>
          <a:xfrm>
            <a:off x="6147445" y="1371600"/>
            <a:ext cx="5472000" cy="3233738"/>
          </a:xfrm>
        </p:spPr>
        <p:txBody>
          <a:bodyPr/>
          <a:lstStyle>
            <a:lvl1pPr>
              <a:defRPr>
                <a:solidFill>
                  <a:schemeClr val="tx2"/>
                </a:solidFill>
              </a:defRPr>
            </a:lvl1pPr>
          </a:lstStyle>
          <a:p>
            <a:r>
              <a:rPr lang="en-GB"/>
              <a:t>Click icon to add chart</a:t>
            </a:r>
          </a:p>
        </p:txBody>
      </p:sp>
      <p:sp>
        <p:nvSpPr>
          <p:cNvPr id="5" name="Text Placeholder 7">
            <a:extLst>
              <a:ext uri="{FF2B5EF4-FFF2-40B4-BE49-F238E27FC236}">
                <a16:creationId xmlns:a16="http://schemas.microsoft.com/office/drawing/2014/main" id="{C5A978D4-0022-4BE1-BEC0-3A5AC06A2996}"/>
              </a:ext>
            </a:extLst>
          </p:cNvPr>
          <p:cNvSpPr>
            <a:spLocks noGrp="1"/>
          </p:cNvSpPr>
          <p:nvPr>
            <p:ph type="body" sz="quarter" idx="13"/>
          </p:nvPr>
        </p:nvSpPr>
        <p:spPr>
          <a:xfrm>
            <a:off x="6147445" y="4732338"/>
            <a:ext cx="5472000" cy="1036637"/>
          </a:xfrm>
        </p:spPr>
        <p:txBody>
          <a:bodyPr lIns="180000" anchor="ctr">
            <a:normAutofit/>
          </a:bodyPr>
          <a:lstStyle>
            <a:lvl1pPr marL="0" indent="0">
              <a:buNone/>
              <a:defRPr sz="18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6" name="Footer Placeholder 4">
            <a:extLst>
              <a:ext uri="{FF2B5EF4-FFF2-40B4-BE49-F238E27FC236}">
                <a16:creationId xmlns:a16="http://schemas.microsoft.com/office/drawing/2014/main" id="{79B9C450-A005-25C9-5B1E-D26E58585F5F}"/>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D0962C63-55AE-481A-D347-EC191F0D8286}"/>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7" name="Rectangle 6">
            <a:extLst>
              <a:ext uri="{FF2B5EF4-FFF2-40B4-BE49-F238E27FC236}">
                <a16:creationId xmlns:a16="http://schemas.microsoft.com/office/drawing/2014/main" id="{1D5D15E6-C1C0-4FA0-A397-EDD6447FB478}"/>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1D5294-6C0F-705B-45FB-ACE91A4DDB6B}"/>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60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7" grpId="0" animBg="1"/>
      <p:bldP spid="9" grpId="0" animBg="1"/>
    </p:bldLst>
  </p:timing>
  <p:extLst>
    <p:ext uri="{DCECCB84-F9BA-43D5-87BE-67443E8EF086}">
      <p15:sldGuideLst xmlns:p15="http://schemas.microsoft.com/office/powerpoint/2012/main">
        <p15:guide id="1"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harts and text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2A4C0-1EB3-EAF2-6A2E-451A55AD0632}"/>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97008A-181A-5A61-CC0A-2C3A4C776758}"/>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2874"/>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4" name="Chart Placeholder 3">
            <a:extLst>
              <a:ext uri="{FF2B5EF4-FFF2-40B4-BE49-F238E27FC236}">
                <a16:creationId xmlns:a16="http://schemas.microsoft.com/office/drawing/2014/main" id="{3516E18F-B050-5762-2F99-5A428736A8AD}"/>
              </a:ext>
            </a:extLst>
          </p:cNvPr>
          <p:cNvSpPr>
            <a:spLocks noGrp="1"/>
          </p:cNvSpPr>
          <p:nvPr>
            <p:ph type="chart" sz="quarter" idx="10"/>
          </p:nvPr>
        </p:nvSpPr>
        <p:spPr>
          <a:xfrm>
            <a:off x="581982" y="1371600"/>
            <a:ext cx="3586793" cy="3233738"/>
          </a:xfrm>
        </p:spPr>
        <p:txBody>
          <a:bodyPr/>
          <a:lstStyle/>
          <a:p>
            <a:r>
              <a:rPr lang="en-GB"/>
              <a:t>Click icon to add chart</a:t>
            </a:r>
          </a:p>
        </p:txBody>
      </p:sp>
      <p:sp>
        <p:nvSpPr>
          <p:cNvPr id="10" name="Chart Placeholder 3">
            <a:extLst>
              <a:ext uri="{FF2B5EF4-FFF2-40B4-BE49-F238E27FC236}">
                <a16:creationId xmlns:a16="http://schemas.microsoft.com/office/drawing/2014/main" id="{256762F3-7911-A29E-E436-EF3910B88C4D}"/>
              </a:ext>
            </a:extLst>
          </p:cNvPr>
          <p:cNvSpPr>
            <a:spLocks noGrp="1"/>
          </p:cNvSpPr>
          <p:nvPr>
            <p:ph type="chart" sz="quarter" idx="11"/>
          </p:nvPr>
        </p:nvSpPr>
        <p:spPr>
          <a:xfrm>
            <a:off x="4307845" y="1371600"/>
            <a:ext cx="3586793" cy="3233738"/>
          </a:xfrm>
        </p:spPr>
        <p:txBody>
          <a:bodyPr/>
          <a:lstStyle/>
          <a:p>
            <a:r>
              <a:rPr lang="en-GB"/>
              <a:t>Click icon to add chart</a:t>
            </a:r>
          </a:p>
        </p:txBody>
      </p:sp>
      <p:sp>
        <p:nvSpPr>
          <p:cNvPr id="14" name="Chart Placeholder 3">
            <a:extLst>
              <a:ext uri="{FF2B5EF4-FFF2-40B4-BE49-F238E27FC236}">
                <a16:creationId xmlns:a16="http://schemas.microsoft.com/office/drawing/2014/main" id="{C26D74E8-F8DE-D6D4-46AB-D8D83139FA2D}"/>
              </a:ext>
            </a:extLst>
          </p:cNvPr>
          <p:cNvSpPr>
            <a:spLocks noGrp="1"/>
          </p:cNvSpPr>
          <p:nvPr>
            <p:ph type="chart" sz="quarter" idx="12"/>
          </p:nvPr>
        </p:nvSpPr>
        <p:spPr>
          <a:xfrm>
            <a:off x="8033708" y="1371600"/>
            <a:ext cx="3586793" cy="3233738"/>
          </a:xfrm>
        </p:spPr>
        <p:txBody>
          <a:bodyPr/>
          <a:lstStyle/>
          <a:p>
            <a:r>
              <a:rPr lang="en-GB"/>
              <a:t>Click icon to add chart</a:t>
            </a:r>
          </a:p>
        </p:txBody>
      </p:sp>
      <p:sp>
        <p:nvSpPr>
          <p:cNvPr id="15" name="Text Placeholder 13">
            <a:extLst>
              <a:ext uri="{FF2B5EF4-FFF2-40B4-BE49-F238E27FC236}">
                <a16:creationId xmlns:a16="http://schemas.microsoft.com/office/drawing/2014/main" id="{AD5620DE-D1F7-6734-7F95-DC1975DACBC2}"/>
              </a:ext>
            </a:extLst>
          </p:cNvPr>
          <p:cNvSpPr>
            <a:spLocks noGrp="1"/>
          </p:cNvSpPr>
          <p:nvPr>
            <p:ph type="body" sz="quarter" idx="13" hasCustomPrompt="1"/>
          </p:nvPr>
        </p:nvSpPr>
        <p:spPr>
          <a:xfrm>
            <a:off x="571800" y="4732338"/>
            <a:ext cx="3597275" cy="1036637"/>
          </a:xfrm>
          <a:solidFill>
            <a:srgbClr val="F5F5F5"/>
          </a:solidFill>
        </p:spPr>
        <p:txBody>
          <a:bodyPr lIns="72000" tIns="72000" rIns="72000" bIns="72000" anchor="ctr">
            <a:no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16" name="Text Placeholder 13">
            <a:extLst>
              <a:ext uri="{FF2B5EF4-FFF2-40B4-BE49-F238E27FC236}">
                <a16:creationId xmlns:a16="http://schemas.microsoft.com/office/drawing/2014/main" id="{CE175B9A-6B39-02BF-62ED-2A12752018CC}"/>
              </a:ext>
            </a:extLst>
          </p:cNvPr>
          <p:cNvSpPr>
            <a:spLocks noGrp="1"/>
          </p:cNvSpPr>
          <p:nvPr>
            <p:ph type="body" sz="quarter" idx="14" hasCustomPrompt="1"/>
          </p:nvPr>
        </p:nvSpPr>
        <p:spPr>
          <a:xfrm>
            <a:off x="4295775" y="4732338"/>
            <a:ext cx="3597275" cy="1036637"/>
          </a:xfrm>
          <a:solidFill>
            <a:srgbClr val="F5F5F5"/>
          </a:solidFill>
        </p:spPr>
        <p:txBody>
          <a:bodyPr lIns="72000" tIns="72000" rIns="72000" bIns="72000" anchor="ctr">
            <a:no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17" name="Text Placeholder 13">
            <a:extLst>
              <a:ext uri="{FF2B5EF4-FFF2-40B4-BE49-F238E27FC236}">
                <a16:creationId xmlns:a16="http://schemas.microsoft.com/office/drawing/2014/main" id="{AED0A7EB-8115-A307-F1CF-D934596E8F3C}"/>
              </a:ext>
            </a:extLst>
          </p:cNvPr>
          <p:cNvSpPr>
            <a:spLocks noGrp="1"/>
          </p:cNvSpPr>
          <p:nvPr>
            <p:ph type="body" sz="quarter" idx="15" hasCustomPrompt="1"/>
          </p:nvPr>
        </p:nvSpPr>
        <p:spPr>
          <a:xfrm>
            <a:off x="8019750" y="4732338"/>
            <a:ext cx="3597275" cy="1036637"/>
          </a:xfrm>
          <a:solidFill>
            <a:srgbClr val="F5F5F5"/>
          </a:solidFill>
        </p:spPr>
        <p:txBody>
          <a:bodyPr lIns="72000" tIns="72000" rIns="72000" bIns="72000" anchor="ctr">
            <a:noAutofit/>
          </a:bodyPr>
          <a:lstStyle>
            <a:lvl1pPr marL="0" indent="0" algn="ctr">
              <a:buNone/>
              <a:defRPr sz="1400" cap="none" spc="0" baseline="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3" name="Footer Placeholder 4">
            <a:extLst>
              <a:ext uri="{FF2B5EF4-FFF2-40B4-BE49-F238E27FC236}">
                <a16:creationId xmlns:a16="http://schemas.microsoft.com/office/drawing/2014/main" id="{03DF1D94-3905-2477-71DB-7E7EEA04039C}"/>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2" name="Title Placeholder 1">
            <a:extLst>
              <a:ext uri="{FF2B5EF4-FFF2-40B4-BE49-F238E27FC236}">
                <a16:creationId xmlns:a16="http://schemas.microsoft.com/office/drawing/2014/main" id="{271A007A-E660-3856-8F53-81CB9518ECEE}"/>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AD75BB64-CD61-CBB2-C84C-E4279444DB28}"/>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534087A-2F7E-5B1B-B07D-E078E9185253}"/>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54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6"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with Chart -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A549F7-FBA3-1869-1156-E733EE9AA8F5}"/>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 name="Rectangle 4">
            <a:extLst>
              <a:ext uri="{FF2B5EF4-FFF2-40B4-BE49-F238E27FC236}">
                <a16:creationId xmlns:a16="http://schemas.microsoft.com/office/drawing/2014/main" id="{169AC790-F932-7769-7CB2-20C43B4D1846}"/>
              </a:ext>
            </a:extLst>
          </p:cNvPr>
          <p:cNvSpPr/>
          <p:nvPr userDrawn="1"/>
        </p:nvSpPr>
        <p:spPr>
          <a:xfrm>
            <a:off x="1387787" y="6125788"/>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8FE61D-B286-5D13-9357-09C53592756D}"/>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62BF12-DFE0-81B0-9394-B3E6CC4B1550}"/>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8250D2-8737-D1E3-28DA-9E9626A4EB28}"/>
              </a:ext>
            </a:extLst>
          </p:cNvPr>
          <p:cNvSpPr/>
          <p:nvPr userDrawn="1"/>
        </p:nvSpPr>
        <p:spPr>
          <a:xfrm>
            <a:off x="0" y="367087"/>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98147" y="6502527"/>
            <a:ext cx="2743200" cy="365125"/>
          </a:xfrm>
          <a:prstGeom prst="rect">
            <a:avLst/>
          </a:prstGeom>
        </p:spPr>
        <p:txBody>
          <a:bodyPr vert="horz" lIns="0" tIns="45720" rIns="91440" bIns="45720" rtlCol="0" anchor="ctr"/>
          <a:lstStyle>
            <a:lvl1pPr algn="l">
              <a:defRPr sz="1000">
                <a:solidFill>
                  <a:schemeClr val="bg1"/>
                </a:solidFill>
              </a:defRPr>
            </a:lvl1pPr>
          </a:lstStyle>
          <a:p>
            <a:fld id="{CEC233DD-AA00-48F4-A1FE-D5D1CA1A1852}" type="slidenum">
              <a:rPr lang="en-GB" smtClean="0"/>
              <a:pPr/>
              <a:t>‹N°›</a:t>
            </a:fld>
            <a:endParaRPr lang="en-GB"/>
          </a:p>
        </p:txBody>
      </p:sp>
      <p:sp>
        <p:nvSpPr>
          <p:cNvPr id="6" name="Chart Placeholder 3">
            <a:extLst>
              <a:ext uri="{FF2B5EF4-FFF2-40B4-BE49-F238E27FC236}">
                <a16:creationId xmlns:a16="http://schemas.microsoft.com/office/drawing/2014/main" id="{019FFAD1-A0F6-461E-6A12-0652812440E0}"/>
              </a:ext>
            </a:extLst>
          </p:cNvPr>
          <p:cNvSpPr>
            <a:spLocks noGrp="1"/>
          </p:cNvSpPr>
          <p:nvPr>
            <p:ph type="chart" sz="quarter" idx="10"/>
          </p:nvPr>
        </p:nvSpPr>
        <p:spPr>
          <a:xfrm>
            <a:off x="4295775" y="1371600"/>
            <a:ext cx="7323138" cy="4397375"/>
          </a:xfrm>
        </p:spPr>
        <p:txBody>
          <a:bodyPr/>
          <a:lstStyle>
            <a:lvl1pPr>
              <a:defRPr>
                <a:solidFill>
                  <a:schemeClr val="bg1"/>
                </a:solidFill>
              </a:defRPr>
            </a:lvl1pPr>
          </a:lstStyle>
          <a:p>
            <a:r>
              <a:rPr lang="en-GB"/>
              <a:t>Click icon to add chart</a:t>
            </a:r>
          </a:p>
        </p:txBody>
      </p:sp>
      <p:sp>
        <p:nvSpPr>
          <p:cNvPr id="16" name="Text Placeholder 7">
            <a:extLst>
              <a:ext uri="{FF2B5EF4-FFF2-40B4-BE49-F238E27FC236}">
                <a16:creationId xmlns:a16="http://schemas.microsoft.com/office/drawing/2014/main" id="{52F01B61-262D-D6AB-0CF0-EFCFE3D1CC00}"/>
              </a:ext>
            </a:extLst>
          </p:cNvPr>
          <p:cNvSpPr>
            <a:spLocks noGrp="1"/>
          </p:cNvSpPr>
          <p:nvPr>
            <p:ph type="body" sz="quarter" idx="11"/>
          </p:nvPr>
        </p:nvSpPr>
        <p:spPr>
          <a:xfrm>
            <a:off x="571500" y="1382714"/>
            <a:ext cx="3597275" cy="4377490"/>
          </a:xfrm>
        </p:spPr>
        <p:txBody>
          <a:bodyPr lIns="180000" anchor="ct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7" name="Footer Placeholder 4">
            <a:extLst>
              <a:ext uri="{FF2B5EF4-FFF2-40B4-BE49-F238E27FC236}">
                <a16:creationId xmlns:a16="http://schemas.microsoft.com/office/drawing/2014/main" id="{E50FAE78-E536-E60A-6AE1-AAEDE1F4565A}"/>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4" name="Title Placeholder 1">
            <a:extLst>
              <a:ext uri="{FF2B5EF4-FFF2-40B4-BE49-F238E27FC236}">
                <a16:creationId xmlns:a16="http://schemas.microsoft.com/office/drawing/2014/main" id="{5FE53B54-1A0B-A2DC-843D-EFAE6C34C390}"/>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lvl1pPr>
              <a:defRPr>
                <a:solidFill>
                  <a:schemeClr val="bg2"/>
                </a:solidFill>
              </a:defRPr>
            </a:lvl1pPr>
          </a:lstStyle>
          <a:p>
            <a:r>
              <a:rPr lang="en-GB"/>
              <a:t>Click to edit Master title style</a:t>
            </a:r>
          </a:p>
        </p:txBody>
      </p:sp>
      <p:pic>
        <p:nvPicPr>
          <p:cNvPr id="3" name="Picture 2" descr="Logo&#10;&#10;Description automatically generated with medium confidence">
            <a:extLst>
              <a:ext uri="{FF2B5EF4-FFF2-40B4-BE49-F238E27FC236}">
                <a16:creationId xmlns:a16="http://schemas.microsoft.com/office/drawing/2014/main" id="{39F7A00D-FE8A-7E5B-8F8B-7D8211962655}"/>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144593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with full width Chart -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A549F7-FBA3-1869-1156-E733EE9AA8F5}"/>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 name="Rectangle 5">
            <a:extLst>
              <a:ext uri="{FF2B5EF4-FFF2-40B4-BE49-F238E27FC236}">
                <a16:creationId xmlns:a16="http://schemas.microsoft.com/office/drawing/2014/main" id="{A9581AC8-41CC-23AA-7006-BCC37CAE8A46}"/>
              </a:ext>
            </a:extLst>
          </p:cNvPr>
          <p:cNvSpPr/>
          <p:nvPr userDrawn="1"/>
        </p:nvSpPr>
        <p:spPr>
          <a:xfrm>
            <a:off x="1387787" y="6125788"/>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EC28535-B930-A770-20B4-089B11441ACE}"/>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B54D66-8F6A-92E3-FCD8-105E2D7B65C0}"/>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E0B0ED-9B7B-2C15-AF4D-290EFB5531FD}"/>
              </a:ext>
            </a:extLst>
          </p:cNvPr>
          <p:cNvSpPr/>
          <p:nvPr userDrawn="1"/>
        </p:nvSpPr>
        <p:spPr>
          <a:xfrm>
            <a:off x="0" y="367087"/>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6766"/>
            <a:ext cx="2743200" cy="365125"/>
          </a:xfrm>
          <a:prstGeom prst="rect">
            <a:avLst/>
          </a:prstGeom>
        </p:spPr>
        <p:txBody>
          <a:bodyPr vert="horz" lIns="0" tIns="45720" rIns="91440" bIns="45720" rtlCol="0" anchor="ctr"/>
          <a:lstStyle>
            <a:lvl1pPr algn="l">
              <a:defRPr sz="1000">
                <a:solidFill>
                  <a:schemeClr val="bg1"/>
                </a:solidFill>
              </a:defRPr>
            </a:lvl1pPr>
          </a:lstStyle>
          <a:p>
            <a:fld id="{CEC233DD-AA00-48F4-A1FE-D5D1CA1A1852}" type="slidenum">
              <a:rPr lang="en-GB" smtClean="0"/>
              <a:pPr/>
              <a:t>‹N°›</a:t>
            </a:fld>
            <a:endParaRPr lang="en-GB"/>
          </a:p>
        </p:txBody>
      </p:sp>
      <p:sp>
        <p:nvSpPr>
          <p:cNvPr id="4" name="Chart Placeholder 3">
            <a:extLst>
              <a:ext uri="{FF2B5EF4-FFF2-40B4-BE49-F238E27FC236}">
                <a16:creationId xmlns:a16="http://schemas.microsoft.com/office/drawing/2014/main" id="{3516E18F-B050-5762-2F99-5A428736A8AD}"/>
              </a:ext>
            </a:extLst>
          </p:cNvPr>
          <p:cNvSpPr>
            <a:spLocks noGrp="1"/>
          </p:cNvSpPr>
          <p:nvPr>
            <p:ph type="chart" sz="quarter" idx="10"/>
          </p:nvPr>
        </p:nvSpPr>
        <p:spPr>
          <a:xfrm>
            <a:off x="581982" y="1371600"/>
            <a:ext cx="11035344" cy="3242728"/>
          </a:xfrm>
        </p:spPr>
        <p:txBody>
          <a:bodyPr/>
          <a:lstStyle>
            <a:lvl1pPr>
              <a:defRPr>
                <a:solidFill>
                  <a:schemeClr val="bg1"/>
                </a:solidFill>
              </a:defRPr>
            </a:lvl1pPr>
          </a:lstStyle>
          <a:p>
            <a:r>
              <a:rPr lang="en-GB"/>
              <a:t>Click icon to add chart</a:t>
            </a:r>
          </a:p>
        </p:txBody>
      </p:sp>
      <p:sp>
        <p:nvSpPr>
          <p:cNvPr id="8" name="Text Placeholder 7">
            <a:extLst>
              <a:ext uri="{FF2B5EF4-FFF2-40B4-BE49-F238E27FC236}">
                <a16:creationId xmlns:a16="http://schemas.microsoft.com/office/drawing/2014/main" id="{C718845F-9309-F331-7D80-A091AA48CAD4}"/>
              </a:ext>
            </a:extLst>
          </p:cNvPr>
          <p:cNvSpPr>
            <a:spLocks noGrp="1"/>
          </p:cNvSpPr>
          <p:nvPr>
            <p:ph type="body" sz="quarter" idx="11"/>
          </p:nvPr>
        </p:nvSpPr>
        <p:spPr>
          <a:xfrm>
            <a:off x="571500" y="4732338"/>
            <a:ext cx="11047413" cy="1036637"/>
          </a:xfrm>
        </p:spPr>
        <p:txBody>
          <a:bodyPr lIns="180000" anchor="ct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7" name="Footer Placeholder 4">
            <a:extLst>
              <a:ext uri="{FF2B5EF4-FFF2-40B4-BE49-F238E27FC236}">
                <a16:creationId xmlns:a16="http://schemas.microsoft.com/office/drawing/2014/main" id="{30D50D30-E0B8-AA54-0953-1C18986A574A}"/>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5" name="Title Placeholder 1">
            <a:extLst>
              <a:ext uri="{FF2B5EF4-FFF2-40B4-BE49-F238E27FC236}">
                <a16:creationId xmlns:a16="http://schemas.microsoft.com/office/drawing/2014/main" id="{7CDC4C4D-28FF-7A80-6E54-2B7EDAE36C7B}"/>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lvl1pPr>
              <a:defRPr>
                <a:solidFill>
                  <a:schemeClr val="bg2"/>
                </a:solidFill>
              </a:defRPr>
            </a:lvl1pPr>
          </a:lstStyle>
          <a:p>
            <a:r>
              <a:rPr lang="en-GB"/>
              <a:t>Click to edit Master title style</a:t>
            </a:r>
          </a:p>
        </p:txBody>
      </p:sp>
      <p:pic>
        <p:nvPicPr>
          <p:cNvPr id="3" name="Picture 2" descr="Logo&#10;&#10;Description automatically generated with medium confidence">
            <a:extLst>
              <a:ext uri="{FF2B5EF4-FFF2-40B4-BE49-F238E27FC236}">
                <a16:creationId xmlns:a16="http://schemas.microsoft.com/office/drawing/2014/main" id="{52D40F75-B442-32C8-81CB-456A96B585AE}"/>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3522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with 2 char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A549F7-FBA3-1869-1156-E733EE9AA8F5}"/>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 name="Rectangle 5">
            <a:extLst>
              <a:ext uri="{FF2B5EF4-FFF2-40B4-BE49-F238E27FC236}">
                <a16:creationId xmlns:a16="http://schemas.microsoft.com/office/drawing/2014/main" id="{BE07EC26-AF52-0A1E-3921-B26C6C58AD22}"/>
              </a:ext>
            </a:extLst>
          </p:cNvPr>
          <p:cNvSpPr/>
          <p:nvPr userDrawn="1"/>
        </p:nvSpPr>
        <p:spPr>
          <a:xfrm>
            <a:off x="1387787" y="6125788"/>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B5E1E-94BA-81C4-AA8E-5FF3AA67C549}"/>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E21CAE-5195-48C9-CD4D-A7A02EE4B45B}"/>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7DEC5E-D78F-6B42-31E6-2AE3E1C58F4C}"/>
              </a:ext>
            </a:extLst>
          </p:cNvPr>
          <p:cNvSpPr/>
          <p:nvPr userDrawn="1"/>
        </p:nvSpPr>
        <p:spPr>
          <a:xfrm>
            <a:off x="0" y="367087"/>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7124"/>
            <a:ext cx="2743200" cy="365125"/>
          </a:xfrm>
          <a:prstGeom prst="rect">
            <a:avLst/>
          </a:prstGeom>
        </p:spPr>
        <p:txBody>
          <a:bodyPr vert="horz" lIns="0" tIns="45720" rIns="91440" bIns="45720" rtlCol="0" anchor="ctr"/>
          <a:lstStyle>
            <a:lvl1pPr algn="l">
              <a:defRPr sz="1000">
                <a:solidFill>
                  <a:schemeClr val="bg1"/>
                </a:solidFill>
              </a:defRPr>
            </a:lvl1pPr>
          </a:lstStyle>
          <a:p>
            <a:fld id="{CEC233DD-AA00-48F4-A1FE-D5D1CA1A1852}" type="slidenum">
              <a:rPr lang="en-GB" smtClean="0"/>
              <a:pPr/>
              <a:t>‹N°›</a:t>
            </a:fld>
            <a:endParaRPr lang="en-GB"/>
          </a:p>
        </p:txBody>
      </p:sp>
      <p:sp>
        <p:nvSpPr>
          <p:cNvPr id="4" name="Chart Placeholder 3">
            <a:extLst>
              <a:ext uri="{FF2B5EF4-FFF2-40B4-BE49-F238E27FC236}">
                <a16:creationId xmlns:a16="http://schemas.microsoft.com/office/drawing/2014/main" id="{6C9365D7-DD05-1FC9-7E1B-8D799B09343E}"/>
              </a:ext>
            </a:extLst>
          </p:cNvPr>
          <p:cNvSpPr>
            <a:spLocks noGrp="1"/>
          </p:cNvSpPr>
          <p:nvPr>
            <p:ph type="chart" sz="quarter" idx="10"/>
          </p:nvPr>
        </p:nvSpPr>
        <p:spPr>
          <a:xfrm>
            <a:off x="570969" y="1371600"/>
            <a:ext cx="5472000" cy="3233738"/>
          </a:xfrm>
        </p:spPr>
        <p:txBody>
          <a:bodyPr/>
          <a:lstStyle>
            <a:lvl1pPr>
              <a:defRPr>
                <a:solidFill>
                  <a:schemeClr val="bg1"/>
                </a:solidFill>
              </a:defRPr>
            </a:lvl1pPr>
          </a:lstStyle>
          <a:p>
            <a:r>
              <a:rPr lang="en-GB"/>
              <a:t>Click icon to add chart</a:t>
            </a:r>
          </a:p>
        </p:txBody>
      </p:sp>
      <p:sp>
        <p:nvSpPr>
          <p:cNvPr id="8" name="Text Placeholder 7">
            <a:extLst>
              <a:ext uri="{FF2B5EF4-FFF2-40B4-BE49-F238E27FC236}">
                <a16:creationId xmlns:a16="http://schemas.microsoft.com/office/drawing/2014/main" id="{288A2776-6B2B-DA0E-C6E6-C909E07907BA}"/>
              </a:ext>
            </a:extLst>
          </p:cNvPr>
          <p:cNvSpPr>
            <a:spLocks noGrp="1"/>
          </p:cNvSpPr>
          <p:nvPr>
            <p:ph type="body" sz="quarter" idx="11"/>
          </p:nvPr>
        </p:nvSpPr>
        <p:spPr>
          <a:xfrm>
            <a:off x="570969" y="4732338"/>
            <a:ext cx="5472000" cy="1036637"/>
          </a:xfrm>
        </p:spPr>
        <p:txBody>
          <a:bodyPr lIns="180000" anchor="ct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Chart Placeholder 3">
            <a:extLst>
              <a:ext uri="{FF2B5EF4-FFF2-40B4-BE49-F238E27FC236}">
                <a16:creationId xmlns:a16="http://schemas.microsoft.com/office/drawing/2014/main" id="{5D6477D8-8D2C-D2B0-0225-E706DAB77106}"/>
              </a:ext>
            </a:extLst>
          </p:cNvPr>
          <p:cNvSpPr>
            <a:spLocks noGrp="1"/>
          </p:cNvSpPr>
          <p:nvPr>
            <p:ph type="chart" sz="quarter" idx="12"/>
          </p:nvPr>
        </p:nvSpPr>
        <p:spPr>
          <a:xfrm>
            <a:off x="6147445" y="1371600"/>
            <a:ext cx="5472000" cy="3233738"/>
          </a:xfrm>
        </p:spPr>
        <p:txBody>
          <a:bodyPr/>
          <a:lstStyle>
            <a:lvl1pPr>
              <a:defRPr>
                <a:solidFill>
                  <a:schemeClr val="bg1"/>
                </a:solidFill>
              </a:defRPr>
            </a:lvl1pPr>
          </a:lstStyle>
          <a:p>
            <a:r>
              <a:rPr lang="en-GB"/>
              <a:t>Click icon to add chart</a:t>
            </a:r>
          </a:p>
        </p:txBody>
      </p:sp>
      <p:sp>
        <p:nvSpPr>
          <p:cNvPr id="18" name="Text Placeholder 7">
            <a:extLst>
              <a:ext uri="{FF2B5EF4-FFF2-40B4-BE49-F238E27FC236}">
                <a16:creationId xmlns:a16="http://schemas.microsoft.com/office/drawing/2014/main" id="{2D18ED6E-A1B2-D80D-0760-9654D741BD31}"/>
              </a:ext>
            </a:extLst>
          </p:cNvPr>
          <p:cNvSpPr>
            <a:spLocks noGrp="1"/>
          </p:cNvSpPr>
          <p:nvPr>
            <p:ph type="body" sz="quarter" idx="13"/>
          </p:nvPr>
        </p:nvSpPr>
        <p:spPr>
          <a:xfrm>
            <a:off x="6147445" y="4732338"/>
            <a:ext cx="5472000" cy="1036637"/>
          </a:xfrm>
        </p:spPr>
        <p:txBody>
          <a:bodyPr lIns="180000" anchor="ct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7" name="Footer Placeholder 4">
            <a:extLst>
              <a:ext uri="{FF2B5EF4-FFF2-40B4-BE49-F238E27FC236}">
                <a16:creationId xmlns:a16="http://schemas.microsoft.com/office/drawing/2014/main" id="{DFF10F92-10C7-70C4-6EBF-87F9378D7899}"/>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5" name="Title Placeholder 1">
            <a:extLst>
              <a:ext uri="{FF2B5EF4-FFF2-40B4-BE49-F238E27FC236}">
                <a16:creationId xmlns:a16="http://schemas.microsoft.com/office/drawing/2014/main" id="{C54539AE-46A9-3DA9-592F-5722DAA758D5}"/>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lvl1pPr>
              <a:defRPr>
                <a:solidFill>
                  <a:schemeClr val="bg2"/>
                </a:solidFill>
              </a:defRPr>
            </a:lvl1pPr>
          </a:lstStyle>
          <a:p>
            <a:r>
              <a:rPr lang="en-GB"/>
              <a:t>Click to edit Master title style</a:t>
            </a:r>
          </a:p>
        </p:txBody>
      </p:sp>
      <p:pic>
        <p:nvPicPr>
          <p:cNvPr id="3" name="Picture 2" descr="Logo&#10;&#10;Description automatically generated with medium confidence">
            <a:extLst>
              <a:ext uri="{FF2B5EF4-FFF2-40B4-BE49-F238E27FC236}">
                <a16:creationId xmlns:a16="http://schemas.microsoft.com/office/drawing/2014/main" id="{41E1FED1-FEBD-CAB3-4780-8F82F88DB796}"/>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323083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Charts and text -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A549F7-FBA3-1869-1156-E733EE9AA8F5}"/>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 name="Rectangle 4">
            <a:extLst>
              <a:ext uri="{FF2B5EF4-FFF2-40B4-BE49-F238E27FC236}">
                <a16:creationId xmlns:a16="http://schemas.microsoft.com/office/drawing/2014/main" id="{CB64C76A-1086-01E2-254A-4F37EE854086}"/>
              </a:ext>
            </a:extLst>
          </p:cNvPr>
          <p:cNvSpPr/>
          <p:nvPr userDrawn="1"/>
        </p:nvSpPr>
        <p:spPr>
          <a:xfrm>
            <a:off x="1387787" y="6125788"/>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E1F13F-0752-8BA9-973F-255D5CFB0781}"/>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72013B-3DC1-C788-89F1-B989E43E80FB}"/>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6D7697-4069-3B45-A2A8-C22EDC16EDD7}"/>
              </a:ext>
            </a:extLst>
          </p:cNvPr>
          <p:cNvSpPr/>
          <p:nvPr userDrawn="1"/>
        </p:nvSpPr>
        <p:spPr>
          <a:xfrm>
            <a:off x="0" y="367087"/>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15DBDCB7-452B-0E78-2B28-08383393A65A}"/>
              </a:ext>
            </a:extLst>
          </p:cNvPr>
          <p:cNvSpPr>
            <a:spLocks noGrp="1"/>
          </p:cNvSpPr>
          <p:nvPr>
            <p:ph type="sldNum" sz="quarter" idx="4"/>
          </p:nvPr>
        </p:nvSpPr>
        <p:spPr>
          <a:xfrm>
            <a:off x="279664" y="6490913"/>
            <a:ext cx="2743200" cy="365125"/>
          </a:xfrm>
          <a:prstGeom prst="rect">
            <a:avLst/>
          </a:prstGeom>
        </p:spPr>
        <p:txBody>
          <a:bodyPr vert="horz" lIns="0" tIns="45720" rIns="91440" bIns="45720" rtlCol="0" anchor="ctr"/>
          <a:lstStyle>
            <a:lvl1pPr algn="l">
              <a:defRPr sz="1000">
                <a:solidFill>
                  <a:schemeClr val="bg1"/>
                </a:solidFill>
              </a:defRPr>
            </a:lvl1pPr>
          </a:lstStyle>
          <a:p>
            <a:fld id="{CEC233DD-AA00-48F4-A1FE-D5D1CA1A1852}" type="slidenum">
              <a:rPr lang="en-GB" smtClean="0"/>
              <a:pPr/>
              <a:t>‹N°›</a:t>
            </a:fld>
            <a:endParaRPr lang="en-GB"/>
          </a:p>
        </p:txBody>
      </p:sp>
      <p:sp>
        <p:nvSpPr>
          <p:cNvPr id="6" name="Chart Placeholder 3">
            <a:extLst>
              <a:ext uri="{FF2B5EF4-FFF2-40B4-BE49-F238E27FC236}">
                <a16:creationId xmlns:a16="http://schemas.microsoft.com/office/drawing/2014/main" id="{08E3D61A-42FF-8D23-D2A4-59F61C5467E6}"/>
              </a:ext>
            </a:extLst>
          </p:cNvPr>
          <p:cNvSpPr>
            <a:spLocks noGrp="1"/>
          </p:cNvSpPr>
          <p:nvPr>
            <p:ph type="chart" sz="quarter" idx="10"/>
          </p:nvPr>
        </p:nvSpPr>
        <p:spPr>
          <a:xfrm>
            <a:off x="581982" y="1371600"/>
            <a:ext cx="3586793" cy="3233738"/>
          </a:xfrm>
        </p:spPr>
        <p:txBody>
          <a:bodyPr/>
          <a:lstStyle>
            <a:lvl1pPr>
              <a:defRPr>
                <a:solidFill>
                  <a:schemeClr val="bg1"/>
                </a:solidFill>
              </a:defRPr>
            </a:lvl1pPr>
          </a:lstStyle>
          <a:p>
            <a:r>
              <a:rPr lang="en-GB"/>
              <a:t>Click icon to add chart</a:t>
            </a:r>
          </a:p>
        </p:txBody>
      </p:sp>
      <p:sp>
        <p:nvSpPr>
          <p:cNvPr id="16" name="Chart Placeholder 3">
            <a:extLst>
              <a:ext uri="{FF2B5EF4-FFF2-40B4-BE49-F238E27FC236}">
                <a16:creationId xmlns:a16="http://schemas.microsoft.com/office/drawing/2014/main" id="{CE73E3FF-6903-576E-DCD3-7658E934D4CD}"/>
              </a:ext>
            </a:extLst>
          </p:cNvPr>
          <p:cNvSpPr>
            <a:spLocks noGrp="1"/>
          </p:cNvSpPr>
          <p:nvPr>
            <p:ph type="chart" sz="quarter" idx="11"/>
          </p:nvPr>
        </p:nvSpPr>
        <p:spPr>
          <a:xfrm>
            <a:off x="4307845" y="1371600"/>
            <a:ext cx="3586793" cy="3233738"/>
          </a:xfrm>
        </p:spPr>
        <p:txBody>
          <a:bodyPr/>
          <a:lstStyle>
            <a:lvl1pPr>
              <a:defRPr>
                <a:solidFill>
                  <a:schemeClr val="bg1"/>
                </a:solidFill>
              </a:defRPr>
            </a:lvl1pPr>
          </a:lstStyle>
          <a:p>
            <a:r>
              <a:rPr lang="en-GB"/>
              <a:t>Click icon to add chart</a:t>
            </a:r>
          </a:p>
        </p:txBody>
      </p:sp>
      <p:sp>
        <p:nvSpPr>
          <p:cNvPr id="19" name="Chart Placeholder 3">
            <a:extLst>
              <a:ext uri="{FF2B5EF4-FFF2-40B4-BE49-F238E27FC236}">
                <a16:creationId xmlns:a16="http://schemas.microsoft.com/office/drawing/2014/main" id="{403E873C-37AB-2FB1-D8DA-F76D1D7C2FC0}"/>
              </a:ext>
            </a:extLst>
          </p:cNvPr>
          <p:cNvSpPr>
            <a:spLocks noGrp="1"/>
          </p:cNvSpPr>
          <p:nvPr>
            <p:ph type="chart" sz="quarter" idx="12"/>
          </p:nvPr>
        </p:nvSpPr>
        <p:spPr>
          <a:xfrm>
            <a:off x="8033708" y="1371600"/>
            <a:ext cx="3586793" cy="3233738"/>
          </a:xfrm>
        </p:spPr>
        <p:txBody>
          <a:bodyPr/>
          <a:lstStyle>
            <a:lvl1pPr>
              <a:defRPr>
                <a:solidFill>
                  <a:schemeClr val="bg1"/>
                </a:solidFill>
              </a:defRPr>
            </a:lvl1pPr>
          </a:lstStyle>
          <a:p>
            <a:r>
              <a:rPr lang="en-GB"/>
              <a:t>Click icon to add chart</a:t>
            </a:r>
          </a:p>
        </p:txBody>
      </p:sp>
      <p:sp>
        <p:nvSpPr>
          <p:cNvPr id="20" name="Text Placeholder 13">
            <a:extLst>
              <a:ext uri="{FF2B5EF4-FFF2-40B4-BE49-F238E27FC236}">
                <a16:creationId xmlns:a16="http://schemas.microsoft.com/office/drawing/2014/main" id="{75FA77C7-65ED-7E52-6106-971387796F75}"/>
              </a:ext>
            </a:extLst>
          </p:cNvPr>
          <p:cNvSpPr>
            <a:spLocks noGrp="1"/>
          </p:cNvSpPr>
          <p:nvPr>
            <p:ph type="body" sz="quarter" idx="13" hasCustomPrompt="1"/>
          </p:nvPr>
        </p:nvSpPr>
        <p:spPr>
          <a:xfrm>
            <a:off x="571800" y="4732338"/>
            <a:ext cx="3597275" cy="1036637"/>
          </a:xfrm>
          <a:noFill/>
        </p:spPr>
        <p:txBody>
          <a:bodyPr lIns="72000" tIns="72000" rIns="72000" bIns="72000" anchor="ctr">
            <a:noAutofit/>
          </a:bodyPr>
          <a:lstStyle>
            <a:lvl1pPr marL="0" indent="0" algn="ctr">
              <a:buNone/>
              <a:defRPr sz="1400" cap="none" spc="0"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1" name="Text Placeholder 13">
            <a:extLst>
              <a:ext uri="{FF2B5EF4-FFF2-40B4-BE49-F238E27FC236}">
                <a16:creationId xmlns:a16="http://schemas.microsoft.com/office/drawing/2014/main" id="{AB51F3A1-A14D-AB8C-4BB1-4A33D9558474}"/>
              </a:ext>
            </a:extLst>
          </p:cNvPr>
          <p:cNvSpPr>
            <a:spLocks noGrp="1"/>
          </p:cNvSpPr>
          <p:nvPr>
            <p:ph type="body" sz="quarter" idx="14" hasCustomPrompt="1"/>
          </p:nvPr>
        </p:nvSpPr>
        <p:spPr>
          <a:xfrm>
            <a:off x="4295775" y="4732338"/>
            <a:ext cx="3597275" cy="1036637"/>
          </a:xfrm>
          <a:noFill/>
        </p:spPr>
        <p:txBody>
          <a:bodyPr lIns="72000" tIns="72000" rIns="72000" bIns="72000" anchor="ctr">
            <a:noAutofit/>
          </a:bodyPr>
          <a:lstStyle>
            <a:lvl1pPr marL="0" indent="0" algn="ctr">
              <a:buNone/>
              <a:defRPr sz="1400" cap="none" spc="0"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22" name="Text Placeholder 13">
            <a:extLst>
              <a:ext uri="{FF2B5EF4-FFF2-40B4-BE49-F238E27FC236}">
                <a16:creationId xmlns:a16="http://schemas.microsoft.com/office/drawing/2014/main" id="{BA9BDCCC-7591-9468-3291-B55AC085EA85}"/>
              </a:ext>
            </a:extLst>
          </p:cNvPr>
          <p:cNvSpPr>
            <a:spLocks noGrp="1"/>
          </p:cNvSpPr>
          <p:nvPr>
            <p:ph type="body" sz="quarter" idx="15" hasCustomPrompt="1"/>
          </p:nvPr>
        </p:nvSpPr>
        <p:spPr>
          <a:xfrm>
            <a:off x="8019750" y="4732338"/>
            <a:ext cx="3597275" cy="1036637"/>
          </a:xfrm>
          <a:noFill/>
        </p:spPr>
        <p:txBody>
          <a:bodyPr lIns="72000" tIns="72000" rIns="72000" bIns="72000" anchor="ctr">
            <a:noAutofit/>
          </a:bodyPr>
          <a:lstStyle>
            <a:lvl1pPr marL="0" indent="0" algn="ctr">
              <a:buNone/>
              <a:defRPr sz="1400" cap="none" spc="0"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text</a:t>
            </a:r>
          </a:p>
        </p:txBody>
      </p:sp>
      <p:sp>
        <p:nvSpPr>
          <p:cNvPr id="7" name="Footer Placeholder 4">
            <a:extLst>
              <a:ext uri="{FF2B5EF4-FFF2-40B4-BE49-F238E27FC236}">
                <a16:creationId xmlns:a16="http://schemas.microsoft.com/office/drawing/2014/main" id="{82382E25-525E-4D02-02A8-DB8393D6D2B7}"/>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4" name="Title Placeholder 1">
            <a:extLst>
              <a:ext uri="{FF2B5EF4-FFF2-40B4-BE49-F238E27FC236}">
                <a16:creationId xmlns:a16="http://schemas.microsoft.com/office/drawing/2014/main" id="{88B31F92-CCE9-D239-5C89-676B2BFFB0B5}"/>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lvl1pPr>
              <a:defRPr>
                <a:solidFill>
                  <a:schemeClr val="bg2"/>
                </a:solidFill>
              </a:defRPr>
            </a:lvl1pPr>
          </a:lstStyle>
          <a:p>
            <a:r>
              <a:rPr lang="en-GB"/>
              <a:t>Click to edit Master title style</a:t>
            </a:r>
          </a:p>
        </p:txBody>
      </p:sp>
      <p:pic>
        <p:nvPicPr>
          <p:cNvPr id="3" name="Picture 2" descr="Logo&#10;&#10;Description automatically generated with medium confidence">
            <a:extLst>
              <a:ext uri="{FF2B5EF4-FFF2-40B4-BE49-F238E27FC236}">
                <a16:creationId xmlns:a16="http://schemas.microsoft.com/office/drawing/2014/main" id="{B94D38E3-EC70-D338-FAEF-A5846738953C}"/>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6617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D161-676A-76E8-00B5-ADB72EE924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7578462-7D62-2B18-CCF1-C9B43CF51B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B9ED9C-EDAC-9C3E-44C4-7CE67DE7D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EB2F86-74D2-32BE-925C-2CD775DA8CAF}"/>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6" name="Footer Placeholder 5">
            <a:extLst>
              <a:ext uri="{FF2B5EF4-FFF2-40B4-BE49-F238E27FC236}">
                <a16:creationId xmlns:a16="http://schemas.microsoft.com/office/drawing/2014/main" id="{B2A02310-459D-9F36-28E2-6C1FA3C5F3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1858ED-0CD4-C23C-C434-176B4466C02C}"/>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39755173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ersonnel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B8992F-A749-757C-B45D-7B5682EEF919}"/>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82355D-DC6B-43EA-157F-A72F9DAA7764}"/>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497124"/>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4" name="Picture Placeholder 3">
            <a:extLst>
              <a:ext uri="{FF2B5EF4-FFF2-40B4-BE49-F238E27FC236}">
                <a16:creationId xmlns:a16="http://schemas.microsoft.com/office/drawing/2014/main" id="{C0CEA932-D89A-9D30-A172-669D2D5C18CB}"/>
              </a:ext>
            </a:extLst>
          </p:cNvPr>
          <p:cNvSpPr>
            <a:spLocks noGrp="1"/>
          </p:cNvSpPr>
          <p:nvPr>
            <p:ph type="pic" sz="quarter" idx="10"/>
          </p:nvPr>
        </p:nvSpPr>
        <p:spPr>
          <a:xfrm>
            <a:off x="1816098" y="1398163"/>
            <a:ext cx="1108078" cy="1108078"/>
          </a:xfrm>
          <a:prstGeom prst="ellipse">
            <a:avLst/>
          </a:prstGeom>
          <a:solidFill>
            <a:srgbClr val="F5F5F5"/>
          </a:solidFill>
        </p:spPr>
        <p:txBody>
          <a:bodyPr>
            <a:noAutofit/>
          </a:bodyPr>
          <a:lstStyle>
            <a:lvl1pPr>
              <a:defRPr sz="1200"/>
            </a:lvl1pPr>
          </a:lstStyle>
          <a:p>
            <a:r>
              <a:rPr lang="en-GB"/>
              <a:t>Click icon to add picture</a:t>
            </a:r>
          </a:p>
        </p:txBody>
      </p:sp>
      <p:sp>
        <p:nvSpPr>
          <p:cNvPr id="6" name="Picture Placeholder 3">
            <a:extLst>
              <a:ext uri="{FF2B5EF4-FFF2-40B4-BE49-F238E27FC236}">
                <a16:creationId xmlns:a16="http://schemas.microsoft.com/office/drawing/2014/main" id="{527B7599-13FC-131C-5224-F3CB3A149CE4}"/>
              </a:ext>
            </a:extLst>
          </p:cNvPr>
          <p:cNvSpPr>
            <a:spLocks noGrp="1"/>
          </p:cNvSpPr>
          <p:nvPr>
            <p:ph type="pic" sz="quarter" idx="11"/>
          </p:nvPr>
        </p:nvSpPr>
        <p:spPr>
          <a:xfrm>
            <a:off x="5540374" y="1398163"/>
            <a:ext cx="1108078" cy="1108078"/>
          </a:xfrm>
          <a:prstGeom prst="ellipse">
            <a:avLst/>
          </a:prstGeom>
          <a:solidFill>
            <a:srgbClr val="F5F5F5"/>
          </a:solidFill>
        </p:spPr>
        <p:txBody>
          <a:bodyPr>
            <a:noAutofit/>
          </a:bodyPr>
          <a:lstStyle>
            <a:lvl1pPr>
              <a:defRPr sz="1200"/>
            </a:lvl1pPr>
          </a:lstStyle>
          <a:p>
            <a:r>
              <a:rPr lang="en-GB"/>
              <a:t>Click icon to add picture</a:t>
            </a:r>
          </a:p>
        </p:txBody>
      </p:sp>
      <p:sp>
        <p:nvSpPr>
          <p:cNvPr id="9" name="Picture Placeholder 3">
            <a:extLst>
              <a:ext uri="{FF2B5EF4-FFF2-40B4-BE49-F238E27FC236}">
                <a16:creationId xmlns:a16="http://schemas.microsoft.com/office/drawing/2014/main" id="{29B82CD7-F762-A79E-1E55-13C4F4F77E67}"/>
              </a:ext>
            </a:extLst>
          </p:cNvPr>
          <p:cNvSpPr>
            <a:spLocks noGrp="1"/>
          </p:cNvSpPr>
          <p:nvPr>
            <p:ph type="pic" sz="quarter" idx="12"/>
          </p:nvPr>
        </p:nvSpPr>
        <p:spPr>
          <a:xfrm>
            <a:off x="9264650" y="1398163"/>
            <a:ext cx="1108078" cy="1108078"/>
          </a:xfrm>
          <a:prstGeom prst="ellipse">
            <a:avLst/>
          </a:prstGeom>
          <a:solidFill>
            <a:srgbClr val="F5F5F5"/>
          </a:solidFill>
        </p:spPr>
        <p:txBody>
          <a:bodyPr>
            <a:noAutofit/>
          </a:bodyPr>
          <a:lstStyle>
            <a:lvl1pPr>
              <a:defRPr sz="1200"/>
            </a:lvl1pPr>
          </a:lstStyle>
          <a:p>
            <a:r>
              <a:rPr lang="en-GB"/>
              <a:t>Click icon to add picture</a:t>
            </a:r>
          </a:p>
        </p:txBody>
      </p:sp>
      <p:sp>
        <p:nvSpPr>
          <p:cNvPr id="13" name="Picture Placeholder 3">
            <a:extLst>
              <a:ext uri="{FF2B5EF4-FFF2-40B4-BE49-F238E27FC236}">
                <a16:creationId xmlns:a16="http://schemas.microsoft.com/office/drawing/2014/main" id="{A5FCB8ED-BA62-3C5E-FD1B-44610757051C}"/>
              </a:ext>
            </a:extLst>
          </p:cNvPr>
          <p:cNvSpPr>
            <a:spLocks noGrp="1"/>
          </p:cNvSpPr>
          <p:nvPr>
            <p:ph type="pic" sz="quarter" idx="13"/>
          </p:nvPr>
        </p:nvSpPr>
        <p:spPr>
          <a:xfrm>
            <a:off x="1816098" y="3775877"/>
            <a:ext cx="1108078" cy="1108078"/>
          </a:xfrm>
          <a:prstGeom prst="ellipse">
            <a:avLst/>
          </a:prstGeom>
          <a:solidFill>
            <a:srgbClr val="F5F5F5"/>
          </a:solidFill>
        </p:spPr>
        <p:txBody>
          <a:bodyPr>
            <a:noAutofit/>
          </a:bodyPr>
          <a:lstStyle>
            <a:lvl1pPr>
              <a:defRPr sz="1200"/>
            </a:lvl1pPr>
          </a:lstStyle>
          <a:p>
            <a:r>
              <a:rPr lang="en-GB"/>
              <a:t>Click icon to add picture</a:t>
            </a:r>
          </a:p>
        </p:txBody>
      </p:sp>
      <p:sp>
        <p:nvSpPr>
          <p:cNvPr id="15" name="Picture Placeholder 3">
            <a:extLst>
              <a:ext uri="{FF2B5EF4-FFF2-40B4-BE49-F238E27FC236}">
                <a16:creationId xmlns:a16="http://schemas.microsoft.com/office/drawing/2014/main" id="{7FCACB5B-FD10-BE80-294E-49468D0FB97A}"/>
              </a:ext>
            </a:extLst>
          </p:cNvPr>
          <p:cNvSpPr>
            <a:spLocks noGrp="1"/>
          </p:cNvSpPr>
          <p:nvPr>
            <p:ph type="pic" sz="quarter" idx="14"/>
          </p:nvPr>
        </p:nvSpPr>
        <p:spPr>
          <a:xfrm>
            <a:off x="5540374" y="3775877"/>
            <a:ext cx="1108078" cy="1108078"/>
          </a:xfrm>
          <a:prstGeom prst="ellipse">
            <a:avLst/>
          </a:prstGeom>
          <a:solidFill>
            <a:srgbClr val="F5F5F5"/>
          </a:solidFill>
        </p:spPr>
        <p:txBody>
          <a:bodyPr>
            <a:noAutofit/>
          </a:bodyPr>
          <a:lstStyle>
            <a:lvl1pPr>
              <a:defRPr sz="1200"/>
            </a:lvl1pPr>
          </a:lstStyle>
          <a:p>
            <a:r>
              <a:rPr lang="en-GB"/>
              <a:t>Click icon to add picture</a:t>
            </a:r>
          </a:p>
        </p:txBody>
      </p:sp>
      <p:sp>
        <p:nvSpPr>
          <p:cNvPr id="17" name="Picture Placeholder 3">
            <a:extLst>
              <a:ext uri="{FF2B5EF4-FFF2-40B4-BE49-F238E27FC236}">
                <a16:creationId xmlns:a16="http://schemas.microsoft.com/office/drawing/2014/main" id="{87FC49C2-2BE0-7FAD-28BA-CF88A504E263}"/>
              </a:ext>
            </a:extLst>
          </p:cNvPr>
          <p:cNvSpPr>
            <a:spLocks noGrp="1"/>
          </p:cNvSpPr>
          <p:nvPr>
            <p:ph type="pic" sz="quarter" idx="15"/>
          </p:nvPr>
        </p:nvSpPr>
        <p:spPr>
          <a:xfrm>
            <a:off x="9264650" y="3775877"/>
            <a:ext cx="1108078" cy="1108078"/>
          </a:xfrm>
          <a:prstGeom prst="ellipse">
            <a:avLst/>
          </a:prstGeom>
          <a:solidFill>
            <a:srgbClr val="F5F5F5"/>
          </a:solidFill>
        </p:spPr>
        <p:txBody>
          <a:bodyPr>
            <a:noAutofit/>
          </a:bodyPr>
          <a:lstStyle>
            <a:lvl1pPr>
              <a:defRPr sz="1200"/>
            </a:lvl1pPr>
          </a:lstStyle>
          <a:p>
            <a:r>
              <a:rPr lang="en-GB"/>
              <a:t>Click icon to add picture</a:t>
            </a:r>
          </a:p>
        </p:txBody>
      </p:sp>
      <p:sp>
        <p:nvSpPr>
          <p:cNvPr id="20" name="Text Placeholder 19">
            <a:extLst>
              <a:ext uri="{FF2B5EF4-FFF2-40B4-BE49-F238E27FC236}">
                <a16:creationId xmlns:a16="http://schemas.microsoft.com/office/drawing/2014/main" id="{0436FEC4-689A-2AFC-67D5-15269D94D492}"/>
              </a:ext>
            </a:extLst>
          </p:cNvPr>
          <p:cNvSpPr>
            <a:spLocks noGrp="1"/>
          </p:cNvSpPr>
          <p:nvPr>
            <p:ph type="body" sz="quarter" idx="16" hasCustomPrompt="1"/>
          </p:nvPr>
        </p:nvSpPr>
        <p:spPr>
          <a:xfrm>
            <a:off x="571500" y="2712138"/>
            <a:ext cx="3597275" cy="314325"/>
          </a:xfrm>
        </p:spPr>
        <p:txBody>
          <a:bodyPr lIns="0" rIns="0">
            <a:no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Name</a:t>
            </a:r>
          </a:p>
        </p:txBody>
      </p:sp>
      <p:sp>
        <p:nvSpPr>
          <p:cNvPr id="21" name="Text Placeholder 19">
            <a:extLst>
              <a:ext uri="{FF2B5EF4-FFF2-40B4-BE49-F238E27FC236}">
                <a16:creationId xmlns:a16="http://schemas.microsoft.com/office/drawing/2014/main" id="{7DE68CA1-5433-AEFD-93F5-1CB929677B9C}"/>
              </a:ext>
            </a:extLst>
          </p:cNvPr>
          <p:cNvSpPr>
            <a:spLocks noGrp="1"/>
          </p:cNvSpPr>
          <p:nvPr>
            <p:ph type="body" sz="quarter" idx="17" hasCustomPrompt="1"/>
          </p:nvPr>
        </p:nvSpPr>
        <p:spPr>
          <a:xfrm>
            <a:off x="571500" y="3056201"/>
            <a:ext cx="3597275" cy="314325"/>
          </a:xfrm>
        </p:spPr>
        <p:txBody>
          <a:bodyPr lIns="0" rIns="0">
            <a:norm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Job Title</a:t>
            </a:r>
          </a:p>
        </p:txBody>
      </p:sp>
      <p:sp>
        <p:nvSpPr>
          <p:cNvPr id="22" name="Text Placeholder 19">
            <a:extLst>
              <a:ext uri="{FF2B5EF4-FFF2-40B4-BE49-F238E27FC236}">
                <a16:creationId xmlns:a16="http://schemas.microsoft.com/office/drawing/2014/main" id="{B21A904C-A3A4-35FD-BEA3-5CF6E561B44A}"/>
              </a:ext>
            </a:extLst>
          </p:cNvPr>
          <p:cNvSpPr>
            <a:spLocks noGrp="1"/>
          </p:cNvSpPr>
          <p:nvPr>
            <p:ph type="body" sz="quarter" idx="18" hasCustomPrompt="1"/>
          </p:nvPr>
        </p:nvSpPr>
        <p:spPr>
          <a:xfrm>
            <a:off x="4295775" y="2712138"/>
            <a:ext cx="3597275" cy="314325"/>
          </a:xfrm>
        </p:spPr>
        <p:txBody>
          <a:bodyPr lIns="0" rIns="0">
            <a:no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Name</a:t>
            </a:r>
          </a:p>
        </p:txBody>
      </p:sp>
      <p:sp>
        <p:nvSpPr>
          <p:cNvPr id="23" name="Text Placeholder 19">
            <a:extLst>
              <a:ext uri="{FF2B5EF4-FFF2-40B4-BE49-F238E27FC236}">
                <a16:creationId xmlns:a16="http://schemas.microsoft.com/office/drawing/2014/main" id="{537A0A8A-CC31-0D43-BAB7-526856A3287F}"/>
              </a:ext>
            </a:extLst>
          </p:cNvPr>
          <p:cNvSpPr>
            <a:spLocks noGrp="1"/>
          </p:cNvSpPr>
          <p:nvPr>
            <p:ph type="body" sz="quarter" idx="19" hasCustomPrompt="1"/>
          </p:nvPr>
        </p:nvSpPr>
        <p:spPr>
          <a:xfrm>
            <a:off x="4295775" y="3056201"/>
            <a:ext cx="3597275" cy="314325"/>
          </a:xfrm>
        </p:spPr>
        <p:txBody>
          <a:bodyPr lIns="0" rIns="0">
            <a:norm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Job Title</a:t>
            </a:r>
          </a:p>
        </p:txBody>
      </p:sp>
      <p:sp>
        <p:nvSpPr>
          <p:cNvPr id="24" name="Text Placeholder 19">
            <a:extLst>
              <a:ext uri="{FF2B5EF4-FFF2-40B4-BE49-F238E27FC236}">
                <a16:creationId xmlns:a16="http://schemas.microsoft.com/office/drawing/2014/main" id="{3478BE8B-C85C-0530-6946-E59F5E767B85}"/>
              </a:ext>
            </a:extLst>
          </p:cNvPr>
          <p:cNvSpPr>
            <a:spLocks noGrp="1"/>
          </p:cNvSpPr>
          <p:nvPr>
            <p:ph type="body" sz="quarter" idx="20" hasCustomPrompt="1"/>
          </p:nvPr>
        </p:nvSpPr>
        <p:spPr>
          <a:xfrm>
            <a:off x="8020050" y="2712138"/>
            <a:ext cx="3597275" cy="314325"/>
          </a:xfrm>
        </p:spPr>
        <p:txBody>
          <a:bodyPr lIns="0" rIns="0">
            <a:no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Name</a:t>
            </a:r>
          </a:p>
        </p:txBody>
      </p:sp>
      <p:sp>
        <p:nvSpPr>
          <p:cNvPr id="25" name="Text Placeholder 19">
            <a:extLst>
              <a:ext uri="{FF2B5EF4-FFF2-40B4-BE49-F238E27FC236}">
                <a16:creationId xmlns:a16="http://schemas.microsoft.com/office/drawing/2014/main" id="{9D603EAF-E663-8298-BABA-E92560284F94}"/>
              </a:ext>
            </a:extLst>
          </p:cNvPr>
          <p:cNvSpPr>
            <a:spLocks noGrp="1"/>
          </p:cNvSpPr>
          <p:nvPr>
            <p:ph type="body" sz="quarter" idx="21" hasCustomPrompt="1"/>
          </p:nvPr>
        </p:nvSpPr>
        <p:spPr>
          <a:xfrm>
            <a:off x="8020050" y="3056201"/>
            <a:ext cx="3597275" cy="314325"/>
          </a:xfrm>
        </p:spPr>
        <p:txBody>
          <a:bodyPr lIns="0" rIns="0">
            <a:norm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Job Title</a:t>
            </a:r>
          </a:p>
        </p:txBody>
      </p:sp>
      <p:sp>
        <p:nvSpPr>
          <p:cNvPr id="26" name="Text Placeholder 19">
            <a:extLst>
              <a:ext uri="{FF2B5EF4-FFF2-40B4-BE49-F238E27FC236}">
                <a16:creationId xmlns:a16="http://schemas.microsoft.com/office/drawing/2014/main" id="{E759B3F6-423B-8826-FFCA-28EFE0C9B99F}"/>
              </a:ext>
            </a:extLst>
          </p:cNvPr>
          <p:cNvSpPr>
            <a:spLocks noGrp="1"/>
          </p:cNvSpPr>
          <p:nvPr>
            <p:ph type="body" sz="quarter" idx="22" hasCustomPrompt="1"/>
          </p:nvPr>
        </p:nvSpPr>
        <p:spPr>
          <a:xfrm>
            <a:off x="571500" y="5110587"/>
            <a:ext cx="3597275" cy="314325"/>
          </a:xfrm>
        </p:spPr>
        <p:txBody>
          <a:bodyPr lIns="0" rIns="0">
            <a:no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Name</a:t>
            </a:r>
          </a:p>
        </p:txBody>
      </p:sp>
      <p:sp>
        <p:nvSpPr>
          <p:cNvPr id="27" name="Text Placeholder 19">
            <a:extLst>
              <a:ext uri="{FF2B5EF4-FFF2-40B4-BE49-F238E27FC236}">
                <a16:creationId xmlns:a16="http://schemas.microsoft.com/office/drawing/2014/main" id="{DE399421-5DDB-9BBF-B500-535CF1B67AA8}"/>
              </a:ext>
            </a:extLst>
          </p:cNvPr>
          <p:cNvSpPr>
            <a:spLocks noGrp="1"/>
          </p:cNvSpPr>
          <p:nvPr>
            <p:ph type="body" sz="quarter" idx="23" hasCustomPrompt="1"/>
          </p:nvPr>
        </p:nvSpPr>
        <p:spPr>
          <a:xfrm>
            <a:off x="571500" y="5454650"/>
            <a:ext cx="3597275" cy="314325"/>
          </a:xfrm>
        </p:spPr>
        <p:txBody>
          <a:bodyPr lIns="0" rIns="0">
            <a:norm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Job Title</a:t>
            </a:r>
          </a:p>
        </p:txBody>
      </p:sp>
      <p:sp>
        <p:nvSpPr>
          <p:cNvPr id="28" name="Text Placeholder 19">
            <a:extLst>
              <a:ext uri="{FF2B5EF4-FFF2-40B4-BE49-F238E27FC236}">
                <a16:creationId xmlns:a16="http://schemas.microsoft.com/office/drawing/2014/main" id="{C6FA4388-7F37-E042-9B68-478BDA63B0B3}"/>
              </a:ext>
            </a:extLst>
          </p:cNvPr>
          <p:cNvSpPr>
            <a:spLocks noGrp="1"/>
          </p:cNvSpPr>
          <p:nvPr>
            <p:ph type="body" sz="quarter" idx="24" hasCustomPrompt="1"/>
          </p:nvPr>
        </p:nvSpPr>
        <p:spPr>
          <a:xfrm>
            <a:off x="4295775" y="5110587"/>
            <a:ext cx="3597275" cy="314325"/>
          </a:xfrm>
        </p:spPr>
        <p:txBody>
          <a:bodyPr lIns="0" rIns="0">
            <a:no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Name</a:t>
            </a:r>
          </a:p>
        </p:txBody>
      </p:sp>
      <p:sp>
        <p:nvSpPr>
          <p:cNvPr id="29" name="Text Placeholder 19">
            <a:extLst>
              <a:ext uri="{FF2B5EF4-FFF2-40B4-BE49-F238E27FC236}">
                <a16:creationId xmlns:a16="http://schemas.microsoft.com/office/drawing/2014/main" id="{88992DE0-4AB0-2E0C-64DB-9723B55FA2B3}"/>
              </a:ext>
            </a:extLst>
          </p:cNvPr>
          <p:cNvSpPr>
            <a:spLocks noGrp="1"/>
          </p:cNvSpPr>
          <p:nvPr>
            <p:ph type="body" sz="quarter" idx="25" hasCustomPrompt="1"/>
          </p:nvPr>
        </p:nvSpPr>
        <p:spPr>
          <a:xfrm>
            <a:off x="4295775" y="5454650"/>
            <a:ext cx="3597275" cy="314325"/>
          </a:xfrm>
        </p:spPr>
        <p:txBody>
          <a:bodyPr lIns="0" rIns="0">
            <a:norm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Job Title</a:t>
            </a:r>
          </a:p>
        </p:txBody>
      </p:sp>
      <p:sp>
        <p:nvSpPr>
          <p:cNvPr id="30" name="Text Placeholder 19">
            <a:extLst>
              <a:ext uri="{FF2B5EF4-FFF2-40B4-BE49-F238E27FC236}">
                <a16:creationId xmlns:a16="http://schemas.microsoft.com/office/drawing/2014/main" id="{D709A3AA-7068-8AA0-0046-58978287D64D}"/>
              </a:ext>
            </a:extLst>
          </p:cNvPr>
          <p:cNvSpPr>
            <a:spLocks noGrp="1"/>
          </p:cNvSpPr>
          <p:nvPr>
            <p:ph type="body" sz="quarter" idx="26" hasCustomPrompt="1"/>
          </p:nvPr>
        </p:nvSpPr>
        <p:spPr>
          <a:xfrm>
            <a:off x="8020050" y="5110587"/>
            <a:ext cx="3597275" cy="314325"/>
          </a:xfrm>
        </p:spPr>
        <p:txBody>
          <a:bodyPr lIns="0" rIns="0">
            <a:no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Name</a:t>
            </a:r>
          </a:p>
        </p:txBody>
      </p:sp>
      <p:sp>
        <p:nvSpPr>
          <p:cNvPr id="31" name="Text Placeholder 19">
            <a:extLst>
              <a:ext uri="{FF2B5EF4-FFF2-40B4-BE49-F238E27FC236}">
                <a16:creationId xmlns:a16="http://schemas.microsoft.com/office/drawing/2014/main" id="{BD20B1A1-973F-E783-2ED9-B1073E8A65E1}"/>
              </a:ext>
            </a:extLst>
          </p:cNvPr>
          <p:cNvSpPr>
            <a:spLocks noGrp="1"/>
          </p:cNvSpPr>
          <p:nvPr>
            <p:ph type="body" sz="quarter" idx="27" hasCustomPrompt="1"/>
          </p:nvPr>
        </p:nvSpPr>
        <p:spPr>
          <a:xfrm>
            <a:off x="8020050" y="5454650"/>
            <a:ext cx="3597275" cy="314325"/>
          </a:xfrm>
        </p:spPr>
        <p:txBody>
          <a:bodyPr lIns="0" rIns="0">
            <a:normAutofit/>
          </a:bodyPr>
          <a:lstStyle>
            <a:lvl1pPr marL="0" indent="0" algn="ctr">
              <a:buNone/>
              <a:defRPr sz="1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Job Title</a:t>
            </a:r>
          </a:p>
        </p:txBody>
      </p:sp>
      <p:sp>
        <p:nvSpPr>
          <p:cNvPr id="2" name="Footer Placeholder 4">
            <a:extLst>
              <a:ext uri="{FF2B5EF4-FFF2-40B4-BE49-F238E27FC236}">
                <a16:creationId xmlns:a16="http://schemas.microsoft.com/office/drawing/2014/main" id="{DD3D520A-3A1F-DEC7-1B51-92588637EB6A}"/>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3" name="Title Placeholder 1">
            <a:extLst>
              <a:ext uri="{FF2B5EF4-FFF2-40B4-BE49-F238E27FC236}">
                <a16:creationId xmlns:a16="http://schemas.microsoft.com/office/drawing/2014/main" id="{1A375AF3-E99A-A630-77D3-BFFC4DAA6A65}"/>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5" name="Rectangle 4">
            <a:extLst>
              <a:ext uri="{FF2B5EF4-FFF2-40B4-BE49-F238E27FC236}">
                <a16:creationId xmlns:a16="http://schemas.microsoft.com/office/drawing/2014/main" id="{7EF062A5-B8D1-449F-BE69-3F384EF90B54}"/>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F533D5-52C0-0751-A989-DEFC174625FC}"/>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19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5" grpId="0" animBg="1"/>
      <p:bldP spid="7"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bout us Slide">
    <p:bg>
      <p:bgPr>
        <a:solidFill>
          <a:srgbClr val="F5F5F5"/>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D3474F9-CECC-FDAC-BC7E-3B253941C963}"/>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1" name="Rectangle 20">
            <a:extLst>
              <a:ext uri="{FF2B5EF4-FFF2-40B4-BE49-F238E27FC236}">
                <a16:creationId xmlns:a16="http://schemas.microsoft.com/office/drawing/2014/main" id="{DE136F80-56C7-9CC0-1676-D8213B70BA53}"/>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1A6AAA20-70D1-1AC9-F0FC-1B8EE6D2DC52}"/>
              </a:ext>
            </a:extLst>
          </p:cNvPr>
          <p:cNvSpPr>
            <a:spLocks noGrp="1"/>
          </p:cNvSpPr>
          <p:nvPr>
            <p:ph type="ftr" sz="quarter" idx="10"/>
          </p:nvPr>
        </p:nvSpPr>
        <p:spPr/>
        <p:txBody>
          <a:bodyPr/>
          <a:lstStyle/>
          <a:p>
            <a:r>
              <a:rPr lang="en-GB"/>
              <a:t>© 2023 Seequent, The Bentley Subsurface Company</a:t>
            </a:r>
          </a:p>
        </p:txBody>
      </p:sp>
      <p:sp>
        <p:nvSpPr>
          <p:cNvPr id="4" name="Slide Number Placeholder 3">
            <a:extLst>
              <a:ext uri="{FF2B5EF4-FFF2-40B4-BE49-F238E27FC236}">
                <a16:creationId xmlns:a16="http://schemas.microsoft.com/office/drawing/2014/main" id="{4FBFF6BC-4F70-746B-8A49-4198ABCC30F5}"/>
              </a:ext>
            </a:extLst>
          </p:cNvPr>
          <p:cNvSpPr>
            <a:spLocks noGrp="1"/>
          </p:cNvSpPr>
          <p:nvPr>
            <p:ph type="sldNum" sz="quarter" idx="11"/>
          </p:nvPr>
        </p:nvSpPr>
        <p:spPr/>
        <p:txBody>
          <a:bodyPr/>
          <a:lstStyle/>
          <a:p>
            <a:fld id="{CEC233DD-AA00-48F4-A1FE-D5D1CA1A1852}" type="slidenum">
              <a:rPr lang="en-GB" smtClean="0"/>
              <a:pPr/>
              <a:t>‹N°›</a:t>
            </a:fld>
            <a:endParaRPr lang="en-GB"/>
          </a:p>
        </p:txBody>
      </p:sp>
      <p:sp>
        <p:nvSpPr>
          <p:cNvPr id="6" name="Rectangle 5">
            <a:extLst>
              <a:ext uri="{FF2B5EF4-FFF2-40B4-BE49-F238E27FC236}">
                <a16:creationId xmlns:a16="http://schemas.microsoft.com/office/drawing/2014/main" id="{C9FE3C25-A089-AA95-FE80-2EE8B9615127}"/>
              </a:ext>
            </a:extLst>
          </p:cNvPr>
          <p:cNvSpPr/>
          <p:nvPr/>
        </p:nvSpPr>
        <p:spPr>
          <a:xfrm>
            <a:off x="571500" y="1638300"/>
            <a:ext cx="3597275" cy="1619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370B11F-06D7-65B0-1153-4DEEDE8759CB}"/>
              </a:ext>
            </a:extLst>
          </p:cNvPr>
          <p:cNvSpPr/>
          <p:nvPr/>
        </p:nvSpPr>
        <p:spPr>
          <a:xfrm>
            <a:off x="4295775" y="1638300"/>
            <a:ext cx="3597275" cy="1619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8221384-C8B9-9DDF-EF22-9D4A6FC18368}"/>
              </a:ext>
            </a:extLst>
          </p:cNvPr>
          <p:cNvSpPr/>
          <p:nvPr/>
        </p:nvSpPr>
        <p:spPr>
          <a:xfrm>
            <a:off x="8020050" y="1638300"/>
            <a:ext cx="3597275" cy="1619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E8C83EF-47E3-802C-EA7D-E87995F9663D}"/>
              </a:ext>
            </a:extLst>
          </p:cNvPr>
          <p:cNvSpPr/>
          <p:nvPr/>
        </p:nvSpPr>
        <p:spPr>
          <a:xfrm>
            <a:off x="571500" y="3481444"/>
            <a:ext cx="3597275" cy="1619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7A7C6E9-842C-3F4A-FB73-64579300B0AF}"/>
              </a:ext>
            </a:extLst>
          </p:cNvPr>
          <p:cNvSpPr/>
          <p:nvPr/>
        </p:nvSpPr>
        <p:spPr>
          <a:xfrm>
            <a:off x="4295775" y="3481444"/>
            <a:ext cx="3597275" cy="1619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EB89378-44FD-2A09-5C33-C4357AE0EA70}"/>
              </a:ext>
            </a:extLst>
          </p:cNvPr>
          <p:cNvSpPr/>
          <p:nvPr/>
        </p:nvSpPr>
        <p:spPr>
          <a:xfrm>
            <a:off x="8020050" y="3481444"/>
            <a:ext cx="3597275" cy="1619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0819ABD8-78CF-E5BC-12B4-452B131FF36E}"/>
              </a:ext>
            </a:extLst>
          </p:cNvPr>
          <p:cNvSpPr/>
          <p:nvPr userDrawn="1"/>
        </p:nvSpPr>
        <p:spPr>
          <a:xfrm>
            <a:off x="4747946" y="3917785"/>
            <a:ext cx="666770" cy="746680"/>
          </a:xfrm>
          <a:custGeom>
            <a:avLst/>
            <a:gdLst>
              <a:gd name="connsiteX0" fmla="*/ 287218 w 501247"/>
              <a:gd name="connsiteY0" fmla="*/ 322111 h 561320"/>
              <a:gd name="connsiteX1" fmla="*/ 264453 w 501247"/>
              <a:gd name="connsiteY1" fmla="*/ 320587 h 561320"/>
              <a:gd name="connsiteX2" fmla="*/ 257405 w 501247"/>
              <a:gd name="connsiteY2" fmla="*/ 325254 h 561320"/>
              <a:gd name="connsiteX3" fmla="*/ 254547 w 501247"/>
              <a:gd name="connsiteY3" fmla="*/ 333827 h 561320"/>
              <a:gd name="connsiteX4" fmla="*/ 232163 w 501247"/>
              <a:gd name="connsiteY4" fmla="*/ 440983 h 561320"/>
              <a:gd name="connsiteX5" fmla="*/ 223877 w 501247"/>
              <a:gd name="connsiteY5" fmla="*/ 550235 h 561320"/>
              <a:gd name="connsiteX6" fmla="*/ 221495 w 501247"/>
              <a:gd name="connsiteY6" fmla="*/ 561093 h 561320"/>
              <a:gd name="connsiteX7" fmla="*/ 217685 w 501247"/>
              <a:gd name="connsiteY7" fmla="*/ 560903 h 561320"/>
              <a:gd name="connsiteX8" fmla="*/ 214637 w 501247"/>
              <a:gd name="connsiteY8" fmla="*/ 552711 h 561320"/>
              <a:gd name="connsiteX9" fmla="*/ 201683 w 501247"/>
              <a:gd name="connsiteY9" fmla="*/ 469272 h 561320"/>
              <a:gd name="connsiteX10" fmla="*/ 173585 w 501247"/>
              <a:gd name="connsiteY10" fmla="*/ 380118 h 561320"/>
              <a:gd name="connsiteX11" fmla="*/ 169775 w 501247"/>
              <a:gd name="connsiteY11" fmla="*/ 371832 h 561320"/>
              <a:gd name="connsiteX12" fmla="*/ 156916 w 501247"/>
              <a:gd name="connsiteY12" fmla="*/ 365640 h 561320"/>
              <a:gd name="connsiteX13" fmla="*/ 125102 w 501247"/>
              <a:gd name="connsiteY13" fmla="*/ 367736 h 561320"/>
              <a:gd name="connsiteX14" fmla="*/ 36139 w 501247"/>
              <a:gd name="connsiteY14" fmla="*/ 308014 h 561320"/>
              <a:gd name="connsiteX15" fmla="*/ 18517 w 501247"/>
              <a:gd name="connsiteY15" fmla="*/ 234957 h 561320"/>
              <a:gd name="connsiteX16" fmla="*/ 10231 w 501247"/>
              <a:gd name="connsiteY16" fmla="*/ 187809 h 561320"/>
              <a:gd name="connsiteX17" fmla="*/ 515 w 501247"/>
              <a:gd name="connsiteY17" fmla="*/ 159900 h 561320"/>
              <a:gd name="connsiteX18" fmla="*/ 6992 w 501247"/>
              <a:gd name="connsiteY18" fmla="*/ 150566 h 561320"/>
              <a:gd name="connsiteX19" fmla="*/ 141581 w 501247"/>
              <a:gd name="connsiteY19" fmla="*/ 186761 h 561320"/>
              <a:gd name="connsiteX20" fmla="*/ 192730 w 501247"/>
              <a:gd name="connsiteY20" fmla="*/ 292393 h 561320"/>
              <a:gd name="connsiteX21" fmla="*/ 179681 w 501247"/>
              <a:gd name="connsiteY21" fmla="*/ 347638 h 561320"/>
              <a:gd name="connsiteX22" fmla="*/ 179871 w 501247"/>
              <a:gd name="connsiteY22" fmla="*/ 369546 h 561320"/>
              <a:gd name="connsiteX23" fmla="*/ 210732 w 501247"/>
              <a:gd name="connsiteY23" fmla="*/ 464986 h 561320"/>
              <a:gd name="connsiteX24" fmla="*/ 212256 w 501247"/>
              <a:gd name="connsiteY24" fmla="*/ 469272 h 561320"/>
              <a:gd name="connsiteX25" fmla="*/ 216256 w 501247"/>
              <a:gd name="connsiteY25" fmla="*/ 474416 h 561320"/>
              <a:gd name="connsiteX26" fmla="*/ 218733 w 501247"/>
              <a:gd name="connsiteY26" fmla="*/ 469272 h 561320"/>
              <a:gd name="connsiteX27" fmla="*/ 237593 w 501247"/>
              <a:gd name="connsiteY27" fmla="*/ 356782 h 561320"/>
              <a:gd name="connsiteX28" fmla="*/ 245498 w 501247"/>
              <a:gd name="connsiteY28" fmla="*/ 328207 h 561320"/>
              <a:gd name="connsiteX29" fmla="*/ 244260 w 501247"/>
              <a:gd name="connsiteY29" fmla="*/ 301632 h 561320"/>
              <a:gd name="connsiteX30" fmla="*/ 226829 w 501247"/>
              <a:gd name="connsiteY30" fmla="*/ 235624 h 561320"/>
              <a:gd name="connsiteX31" fmla="*/ 314650 w 501247"/>
              <a:gd name="connsiteY31" fmla="*/ 43981 h 561320"/>
              <a:gd name="connsiteX32" fmla="*/ 405804 w 501247"/>
              <a:gd name="connsiteY32" fmla="*/ 9024 h 561320"/>
              <a:gd name="connsiteX33" fmla="*/ 482861 w 501247"/>
              <a:gd name="connsiteY33" fmla="*/ 166 h 561320"/>
              <a:gd name="connsiteX34" fmla="*/ 494196 w 501247"/>
              <a:gd name="connsiteY34" fmla="*/ 357 h 561320"/>
              <a:gd name="connsiteX35" fmla="*/ 500768 w 501247"/>
              <a:gd name="connsiteY35" fmla="*/ 9977 h 561320"/>
              <a:gd name="connsiteX36" fmla="*/ 498863 w 501247"/>
              <a:gd name="connsiteY36" fmla="*/ 14168 h 561320"/>
              <a:gd name="connsiteX37" fmla="*/ 474479 w 501247"/>
              <a:gd name="connsiteY37" fmla="*/ 99512 h 561320"/>
              <a:gd name="connsiteX38" fmla="*/ 455810 w 501247"/>
              <a:gd name="connsiteY38" fmla="*/ 191238 h 561320"/>
              <a:gd name="connsiteX39" fmla="*/ 433617 w 501247"/>
              <a:gd name="connsiteY39" fmla="*/ 248578 h 561320"/>
              <a:gd name="connsiteX40" fmla="*/ 332366 w 501247"/>
              <a:gd name="connsiteY40" fmla="*/ 318682 h 561320"/>
              <a:gd name="connsiteX41" fmla="*/ 287123 w 501247"/>
              <a:gd name="connsiteY41" fmla="*/ 323540 h 561320"/>
              <a:gd name="connsiteX42" fmla="*/ 286932 w 501247"/>
              <a:gd name="connsiteY42" fmla="*/ 322492 h 561320"/>
              <a:gd name="connsiteX43" fmla="*/ 235116 w 501247"/>
              <a:gd name="connsiteY43" fmla="*/ 207335 h 561320"/>
              <a:gd name="connsiteX44" fmla="*/ 249499 w 501247"/>
              <a:gd name="connsiteY44" fmla="*/ 285440 h 561320"/>
              <a:gd name="connsiteX45" fmla="*/ 252452 w 501247"/>
              <a:gd name="connsiteY45" fmla="*/ 291536 h 561320"/>
              <a:gd name="connsiteX46" fmla="*/ 255881 w 501247"/>
              <a:gd name="connsiteY46" fmla="*/ 291250 h 561320"/>
              <a:gd name="connsiteX47" fmla="*/ 264453 w 501247"/>
              <a:gd name="connsiteY47" fmla="*/ 272772 h 561320"/>
              <a:gd name="connsiteX48" fmla="*/ 341986 w 501247"/>
              <a:gd name="connsiteY48" fmla="*/ 136278 h 561320"/>
              <a:gd name="connsiteX49" fmla="*/ 405804 w 501247"/>
              <a:gd name="connsiteY49" fmla="*/ 71223 h 561320"/>
              <a:gd name="connsiteX50" fmla="*/ 424949 w 501247"/>
              <a:gd name="connsiteY50" fmla="*/ 59316 h 561320"/>
              <a:gd name="connsiteX51" fmla="*/ 428473 w 501247"/>
              <a:gd name="connsiteY51" fmla="*/ 61412 h 561320"/>
              <a:gd name="connsiteX52" fmla="*/ 428759 w 501247"/>
              <a:gd name="connsiteY52" fmla="*/ 63603 h 561320"/>
              <a:gd name="connsiteX53" fmla="*/ 423425 w 501247"/>
              <a:gd name="connsiteY53" fmla="*/ 70556 h 561320"/>
              <a:gd name="connsiteX54" fmla="*/ 388754 w 501247"/>
              <a:gd name="connsiteY54" fmla="*/ 100179 h 561320"/>
              <a:gd name="connsiteX55" fmla="*/ 278169 w 501247"/>
              <a:gd name="connsiteY55" fmla="*/ 266199 h 561320"/>
              <a:gd name="connsiteX56" fmla="*/ 265215 w 501247"/>
              <a:gd name="connsiteY56" fmla="*/ 300299 h 561320"/>
              <a:gd name="connsiteX57" fmla="*/ 271311 w 501247"/>
              <a:gd name="connsiteY57" fmla="*/ 309729 h 561320"/>
              <a:gd name="connsiteX58" fmla="*/ 319127 w 501247"/>
              <a:gd name="connsiteY58" fmla="*/ 309729 h 561320"/>
              <a:gd name="connsiteX59" fmla="*/ 426664 w 501247"/>
              <a:gd name="connsiteY59" fmla="*/ 239529 h 561320"/>
              <a:gd name="connsiteX60" fmla="*/ 439332 w 501247"/>
              <a:gd name="connsiteY60" fmla="*/ 210288 h 561320"/>
              <a:gd name="connsiteX61" fmla="*/ 457334 w 501247"/>
              <a:gd name="connsiteY61" fmla="*/ 139612 h 561320"/>
              <a:gd name="connsiteX62" fmla="*/ 485052 w 501247"/>
              <a:gd name="connsiteY62" fmla="*/ 19788 h 561320"/>
              <a:gd name="connsiteX63" fmla="*/ 479147 w 501247"/>
              <a:gd name="connsiteY63" fmla="*/ 11406 h 561320"/>
              <a:gd name="connsiteX64" fmla="*/ 422473 w 501247"/>
              <a:gd name="connsiteY64" fmla="*/ 16549 h 561320"/>
              <a:gd name="connsiteX65" fmla="*/ 308554 w 501247"/>
              <a:gd name="connsiteY65" fmla="*/ 60459 h 561320"/>
              <a:gd name="connsiteX66" fmla="*/ 235211 w 501247"/>
              <a:gd name="connsiteY66" fmla="*/ 207335 h 561320"/>
              <a:gd name="connsiteX67" fmla="*/ 130627 w 501247"/>
              <a:gd name="connsiteY67" fmla="*/ 356306 h 561320"/>
              <a:gd name="connsiteX68" fmla="*/ 130627 w 501247"/>
              <a:gd name="connsiteY68" fmla="*/ 356973 h 561320"/>
              <a:gd name="connsiteX69" fmla="*/ 148819 w 501247"/>
              <a:gd name="connsiteY69" fmla="*/ 355925 h 561320"/>
              <a:gd name="connsiteX70" fmla="*/ 156630 w 501247"/>
              <a:gd name="connsiteY70" fmla="*/ 343352 h 561320"/>
              <a:gd name="connsiteX71" fmla="*/ 86812 w 501247"/>
              <a:gd name="connsiteY71" fmla="*/ 233910 h 561320"/>
              <a:gd name="connsiteX72" fmla="*/ 77858 w 501247"/>
              <a:gd name="connsiteY72" fmla="*/ 223527 h 561320"/>
              <a:gd name="connsiteX73" fmla="*/ 73953 w 501247"/>
              <a:gd name="connsiteY73" fmla="*/ 218003 h 561320"/>
              <a:gd name="connsiteX74" fmla="*/ 74429 w 501247"/>
              <a:gd name="connsiteY74" fmla="*/ 211907 h 561320"/>
              <a:gd name="connsiteX75" fmla="*/ 79954 w 501247"/>
              <a:gd name="connsiteY75" fmla="*/ 211716 h 561320"/>
              <a:gd name="connsiteX76" fmla="*/ 92527 w 501247"/>
              <a:gd name="connsiteY76" fmla="*/ 224861 h 561320"/>
              <a:gd name="connsiteX77" fmla="*/ 157106 w 501247"/>
              <a:gd name="connsiteY77" fmla="*/ 321540 h 561320"/>
              <a:gd name="connsiteX78" fmla="*/ 165964 w 501247"/>
              <a:gd name="connsiteY78" fmla="*/ 337446 h 561320"/>
              <a:gd name="connsiteX79" fmla="*/ 169870 w 501247"/>
              <a:gd name="connsiteY79" fmla="*/ 338970 h 561320"/>
              <a:gd name="connsiteX80" fmla="*/ 172918 w 501247"/>
              <a:gd name="connsiteY80" fmla="*/ 336208 h 561320"/>
              <a:gd name="connsiteX81" fmla="*/ 181776 w 501247"/>
              <a:gd name="connsiteY81" fmla="*/ 303252 h 561320"/>
              <a:gd name="connsiteX82" fmla="*/ 136723 w 501247"/>
              <a:gd name="connsiteY82" fmla="*/ 195810 h 561320"/>
              <a:gd name="connsiteX83" fmla="*/ 91860 w 501247"/>
              <a:gd name="connsiteY83" fmla="*/ 173616 h 561320"/>
              <a:gd name="connsiteX84" fmla="*/ 22423 w 501247"/>
              <a:gd name="connsiteY84" fmla="*/ 161710 h 561320"/>
              <a:gd name="connsiteX85" fmla="*/ 15946 w 501247"/>
              <a:gd name="connsiteY85" fmla="*/ 168378 h 561320"/>
              <a:gd name="connsiteX86" fmla="*/ 31471 w 501247"/>
              <a:gd name="connsiteY86" fmla="*/ 253626 h 561320"/>
              <a:gd name="connsiteX87" fmla="*/ 49474 w 501247"/>
              <a:gd name="connsiteY87" fmla="*/ 312300 h 561320"/>
              <a:gd name="connsiteX88" fmla="*/ 116720 w 501247"/>
              <a:gd name="connsiteY88" fmla="*/ 356306 h 561320"/>
              <a:gd name="connsiteX89" fmla="*/ 130436 w 501247"/>
              <a:gd name="connsiteY89" fmla="*/ 356306 h 56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01247" h="561320">
                <a:moveTo>
                  <a:pt x="287218" y="322111"/>
                </a:moveTo>
                <a:cubicBezTo>
                  <a:pt x="279598" y="321540"/>
                  <a:pt x="272073" y="320492"/>
                  <a:pt x="264453" y="320587"/>
                </a:cubicBezTo>
                <a:cubicBezTo>
                  <a:pt x="262072" y="320587"/>
                  <a:pt x="259024" y="323064"/>
                  <a:pt x="257405" y="325254"/>
                </a:cubicBezTo>
                <a:cubicBezTo>
                  <a:pt x="255690" y="327540"/>
                  <a:pt x="255404" y="330874"/>
                  <a:pt x="254547" y="333827"/>
                </a:cubicBezTo>
                <a:cubicBezTo>
                  <a:pt x="243974" y="368879"/>
                  <a:pt x="237021" y="404693"/>
                  <a:pt x="232163" y="440983"/>
                </a:cubicBezTo>
                <a:cubicBezTo>
                  <a:pt x="227306" y="477273"/>
                  <a:pt x="225115" y="513754"/>
                  <a:pt x="223877" y="550235"/>
                </a:cubicBezTo>
                <a:cubicBezTo>
                  <a:pt x="223781" y="553854"/>
                  <a:pt x="222543" y="557474"/>
                  <a:pt x="221495" y="561093"/>
                </a:cubicBezTo>
                <a:cubicBezTo>
                  <a:pt x="221495" y="561379"/>
                  <a:pt x="218066" y="561474"/>
                  <a:pt x="217685" y="560903"/>
                </a:cubicBezTo>
                <a:cubicBezTo>
                  <a:pt x="216352" y="558331"/>
                  <a:pt x="215018" y="555569"/>
                  <a:pt x="214637" y="552711"/>
                </a:cubicBezTo>
                <a:cubicBezTo>
                  <a:pt x="211303" y="524708"/>
                  <a:pt x="207970" y="496800"/>
                  <a:pt x="201683" y="469272"/>
                </a:cubicBezTo>
                <a:cubicBezTo>
                  <a:pt x="194635" y="438792"/>
                  <a:pt x="185205" y="409074"/>
                  <a:pt x="173585" y="380118"/>
                </a:cubicBezTo>
                <a:cubicBezTo>
                  <a:pt x="172441" y="377261"/>
                  <a:pt x="171203" y="374499"/>
                  <a:pt x="169775" y="371832"/>
                </a:cubicBezTo>
                <a:cubicBezTo>
                  <a:pt x="166631" y="365545"/>
                  <a:pt x="164821" y="364974"/>
                  <a:pt x="156916" y="365640"/>
                </a:cubicBezTo>
                <a:cubicBezTo>
                  <a:pt x="146343" y="366593"/>
                  <a:pt x="135675" y="367926"/>
                  <a:pt x="125102" y="367736"/>
                </a:cubicBezTo>
                <a:cubicBezTo>
                  <a:pt x="82906" y="366783"/>
                  <a:pt x="52903" y="347257"/>
                  <a:pt x="36139" y="308014"/>
                </a:cubicBezTo>
                <a:cubicBezTo>
                  <a:pt x="26233" y="284678"/>
                  <a:pt x="22518" y="259818"/>
                  <a:pt x="18517" y="234957"/>
                </a:cubicBezTo>
                <a:cubicBezTo>
                  <a:pt x="16041" y="219146"/>
                  <a:pt x="13755" y="203334"/>
                  <a:pt x="10231" y="187809"/>
                </a:cubicBezTo>
                <a:cubicBezTo>
                  <a:pt x="8135" y="178284"/>
                  <a:pt x="3754" y="169235"/>
                  <a:pt x="515" y="159900"/>
                </a:cubicBezTo>
                <a:cubicBezTo>
                  <a:pt x="-1199" y="154947"/>
                  <a:pt x="1468" y="150471"/>
                  <a:pt x="6992" y="150566"/>
                </a:cubicBezTo>
                <a:cubicBezTo>
                  <a:pt x="54998" y="150947"/>
                  <a:pt x="101194" y="158948"/>
                  <a:pt x="141581" y="186761"/>
                </a:cubicBezTo>
                <a:cubicBezTo>
                  <a:pt x="178347" y="212002"/>
                  <a:pt x="195778" y="247340"/>
                  <a:pt x="192730" y="292393"/>
                </a:cubicBezTo>
                <a:cubicBezTo>
                  <a:pt x="191491" y="311634"/>
                  <a:pt x="187110" y="330017"/>
                  <a:pt x="179681" y="347638"/>
                </a:cubicBezTo>
                <a:cubicBezTo>
                  <a:pt x="176442" y="355258"/>
                  <a:pt x="176728" y="362021"/>
                  <a:pt x="179871" y="369546"/>
                </a:cubicBezTo>
                <a:cubicBezTo>
                  <a:pt x="193015" y="400407"/>
                  <a:pt x="203683" y="432125"/>
                  <a:pt x="210732" y="464986"/>
                </a:cubicBezTo>
                <a:cubicBezTo>
                  <a:pt x="211018" y="466415"/>
                  <a:pt x="211494" y="468034"/>
                  <a:pt x="212256" y="469272"/>
                </a:cubicBezTo>
                <a:cubicBezTo>
                  <a:pt x="213399" y="471082"/>
                  <a:pt x="214923" y="472701"/>
                  <a:pt x="216256" y="474416"/>
                </a:cubicBezTo>
                <a:cubicBezTo>
                  <a:pt x="217114" y="472701"/>
                  <a:pt x="218638" y="471082"/>
                  <a:pt x="218733" y="469272"/>
                </a:cubicBezTo>
                <a:cubicBezTo>
                  <a:pt x="221781" y="431268"/>
                  <a:pt x="228544" y="393834"/>
                  <a:pt x="237593" y="356782"/>
                </a:cubicBezTo>
                <a:cubicBezTo>
                  <a:pt x="239974" y="347162"/>
                  <a:pt x="242545" y="337637"/>
                  <a:pt x="245498" y="328207"/>
                </a:cubicBezTo>
                <a:cubicBezTo>
                  <a:pt x="248260" y="319063"/>
                  <a:pt x="248070" y="310681"/>
                  <a:pt x="244260" y="301632"/>
                </a:cubicBezTo>
                <a:cubicBezTo>
                  <a:pt x="235497" y="280487"/>
                  <a:pt x="230163" y="258294"/>
                  <a:pt x="226829" y="235624"/>
                </a:cubicBezTo>
                <a:cubicBezTo>
                  <a:pt x="215971" y="162472"/>
                  <a:pt x="243593" y="87796"/>
                  <a:pt x="314650" y="43981"/>
                </a:cubicBezTo>
                <a:cubicBezTo>
                  <a:pt x="342939" y="26550"/>
                  <a:pt x="373800" y="16168"/>
                  <a:pt x="405804" y="9024"/>
                </a:cubicBezTo>
                <a:cubicBezTo>
                  <a:pt x="431140" y="3405"/>
                  <a:pt x="457048" y="2262"/>
                  <a:pt x="482861" y="166"/>
                </a:cubicBezTo>
                <a:cubicBezTo>
                  <a:pt x="486671" y="-120"/>
                  <a:pt x="490481" y="-24"/>
                  <a:pt x="494196" y="357"/>
                </a:cubicBezTo>
                <a:cubicBezTo>
                  <a:pt x="499435" y="738"/>
                  <a:pt x="502483" y="5310"/>
                  <a:pt x="500768" y="9977"/>
                </a:cubicBezTo>
                <a:cubicBezTo>
                  <a:pt x="500292" y="11406"/>
                  <a:pt x="499530" y="12739"/>
                  <a:pt x="498863" y="14168"/>
                </a:cubicBezTo>
                <a:cubicBezTo>
                  <a:pt x="485623" y="41124"/>
                  <a:pt x="480194" y="70365"/>
                  <a:pt x="474479" y="99512"/>
                </a:cubicBezTo>
                <a:cubicBezTo>
                  <a:pt x="468478" y="130087"/>
                  <a:pt x="462668" y="160758"/>
                  <a:pt x="455810" y="191238"/>
                </a:cubicBezTo>
                <a:cubicBezTo>
                  <a:pt x="451334" y="211335"/>
                  <a:pt x="443714" y="230481"/>
                  <a:pt x="433617" y="248578"/>
                </a:cubicBezTo>
                <a:cubicBezTo>
                  <a:pt x="411233" y="288393"/>
                  <a:pt x="377419" y="311824"/>
                  <a:pt x="332366" y="318682"/>
                </a:cubicBezTo>
                <a:cubicBezTo>
                  <a:pt x="317412" y="320968"/>
                  <a:pt x="302172" y="322016"/>
                  <a:pt x="287123" y="323540"/>
                </a:cubicBezTo>
                <a:cubicBezTo>
                  <a:pt x="287123" y="323159"/>
                  <a:pt x="287027" y="322778"/>
                  <a:pt x="286932" y="322492"/>
                </a:cubicBezTo>
                <a:close/>
                <a:moveTo>
                  <a:pt x="235116" y="207335"/>
                </a:moveTo>
                <a:cubicBezTo>
                  <a:pt x="235402" y="234195"/>
                  <a:pt x="239974" y="260294"/>
                  <a:pt x="249499" y="285440"/>
                </a:cubicBezTo>
                <a:cubicBezTo>
                  <a:pt x="250261" y="287535"/>
                  <a:pt x="251118" y="289726"/>
                  <a:pt x="252452" y="291536"/>
                </a:cubicBezTo>
                <a:cubicBezTo>
                  <a:pt x="252832" y="292107"/>
                  <a:pt x="255595" y="291822"/>
                  <a:pt x="255881" y="291250"/>
                </a:cubicBezTo>
                <a:cubicBezTo>
                  <a:pt x="258928" y="285154"/>
                  <a:pt x="261977" y="279058"/>
                  <a:pt x="264453" y="272772"/>
                </a:cubicBezTo>
                <a:cubicBezTo>
                  <a:pt x="283884" y="223623"/>
                  <a:pt x="309220" y="177903"/>
                  <a:pt x="341986" y="136278"/>
                </a:cubicBezTo>
                <a:cubicBezTo>
                  <a:pt x="360846" y="112275"/>
                  <a:pt x="381991" y="90368"/>
                  <a:pt x="405804" y="71223"/>
                </a:cubicBezTo>
                <a:cubicBezTo>
                  <a:pt x="411614" y="66555"/>
                  <a:pt x="418472" y="63126"/>
                  <a:pt x="424949" y="59316"/>
                </a:cubicBezTo>
                <a:cubicBezTo>
                  <a:pt x="425521" y="58935"/>
                  <a:pt x="427426" y="60555"/>
                  <a:pt x="428473" y="61412"/>
                </a:cubicBezTo>
                <a:cubicBezTo>
                  <a:pt x="428855" y="61793"/>
                  <a:pt x="429045" y="63126"/>
                  <a:pt x="428759" y="63603"/>
                </a:cubicBezTo>
                <a:cubicBezTo>
                  <a:pt x="427140" y="65984"/>
                  <a:pt x="425616" y="68651"/>
                  <a:pt x="423425" y="70556"/>
                </a:cubicBezTo>
                <a:cubicBezTo>
                  <a:pt x="411900" y="80462"/>
                  <a:pt x="399708" y="89701"/>
                  <a:pt x="388754" y="100179"/>
                </a:cubicBezTo>
                <a:cubicBezTo>
                  <a:pt x="339605" y="147232"/>
                  <a:pt x="304553" y="203906"/>
                  <a:pt x="278169" y="266199"/>
                </a:cubicBezTo>
                <a:cubicBezTo>
                  <a:pt x="273406" y="277439"/>
                  <a:pt x="269311" y="288869"/>
                  <a:pt x="265215" y="300299"/>
                </a:cubicBezTo>
                <a:cubicBezTo>
                  <a:pt x="263310" y="305538"/>
                  <a:pt x="265882" y="309633"/>
                  <a:pt x="271311" y="309729"/>
                </a:cubicBezTo>
                <a:cubicBezTo>
                  <a:pt x="287218" y="310014"/>
                  <a:pt x="303315" y="311157"/>
                  <a:pt x="319127" y="309729"/>
                </a:cubicBezTo>
                <a:cubicBezTo>
                  <a:pt x="367228" y="305538"/>
                  <a:pt x="404185" y="283344"/>
                  <a:pt x="426664" y="239529"/>
                </a:cubicBezTo>
                <a:cubicBezTo>
                  <a:pt x="431522" y="230100"/>
                  <a:pt x="435617" y="220194"/>
                  <a:pt x="439332" y="210288"/>
                </a:cubicBezTo>
                <a:cubicBezTo>
                  <a:pt x="448000" y="187428"/>
                  <a:pt x="452762" y="163520"/>
                  <a:pt x="457334" y="139612"/>
                </a:cubicBezTo>
                <a:cubicBezTo>
                  <a:pt x="465049" y="99321"/>
                  <a:pt x="469907" y="58364"/>
                  <a:pt x="485052" y="19788"/>
                </a:cubicBezTo>
                <a:cubicBezTo>
                  <a:pt x="487433" y="13787"/>
                  <a:pt x="485528" y="10929"/>
                  <a:pt x="479147" y="11406"/>
                </a:cubicBezTo>
                <a:cubicBezTo>
                  <a:pt x="460192" y="12739"/>
                  <a:pt x="441142" y="13596"/>
                  <a:pt x="422473" y="16549"/>
                </a:cubicBezTo>
                <a:cubicBezTo>
                  <a:pt x="381515" y="23121"/>
                  <a:pt x="342653" y="35885"/>
                  <a:pt x="308554" y="60459"/>
                </a:cubicBezTo>
                <a:cubicBezTo>
                  <a:pt x="258452" y="96559"/>
                  <a:pt x="235306" y="146280"/>
                  <a:pt x="235211" y="207335"/>
                </a:cubicBezTo>
                <a:close/>
                <a:moveTo>
                  <a:pt x="130627" y="356306"/>
                </a:moveTo>
                <a:cubicBezTo>
                  <a:pt x="130627" y="356306"/>
                  <a:pt x="130627" y="356782"/>
                  <a:pt x="130627" y="356973"/>
                </a:cubicBezTo>
                <a:cubicBezTo>
                  <a:pt x="136723" y="356592"/>
                  <a:pt x="142819" y="356401"/>
                  <a:pt x="148819" y="355925"/>
                </a:cubicBezTo>
                <a:cubicBezTo>
                  <a:pt x="159583" y="354972"/>
                  <a:pt x="161107" y="352591"/>
                  <a:pt x="156630" y="343352"/>
                </a:cubicBezTo>
                <a:cubicBezTo>
                  <a:pt x="137770" y="304014"/>
                  <a:pt x="114434" y="267628"/>
                  <a:pt x="86812" y="233910"/>
                </a:cubicBezTo>
                <a:cubicBezTo>
                  <a:pt x="83954" y="230385"/>
                  <a:pt x="80811" y="227052"/>
                  <a:pt x="77858" y="223527"/>
                </a:cubicBezTo>
                <a:cubicBezTo>
                  <a:pt x="76429" y="221813"/>
                  <a:pt x="74620" y="220098"/>
                  <a:pt x="73953" y="218003"/>
                </a:cubicBezTo>
                <a:cubicBezTo>
                  <a:pt x="73381" y="216098"/>
                  <a:pt x="73381" y="213336"/>
                  <a:pt x="74429" y="211907"/>
                </a:cubicBezTo>
                <a:cubicBezTo>
                  <a:pt x="75191" y="210954"/>
                  <a:pt x="78906" y="210764"/>
                  <a:pt x="79954" y="211716"/>
                </a:cubicBezTo>
                <a:cubicBezTo>
                  <a:pt x="84431" y="215812"/>
                  <a:pt x="88621" y="220289"/>
                  <a:pt x="92527" y="224861"/>
                </a:cubicBezTo>
                <a:cubicBezTo>
                  <a:pt x="117673" y="254674"/>
                  <a:pt x="138818" y="287154"/>
                  <a:pt x="157106" y="321540"/>
                </a:cubicBezTo>
                <a:cubicBezTo>
                  <a:pt x="159964" y="326874"/>
                  <a:pt x="162821" y="332208"/>
                  <a:pt x="165964" y="337446"/>
                </a:cubicBezTo>
                <a:cubicBezTo>
                  <a:pt x="166536" y="338494"/>
                  <a:pt x="168631" y="339161"/>
                  <a:pt x="169870" y="338970"/>
                </a:cubicBezTo>
                <a:cubicBezTo>
                  <a:pt x="171013" y="338780"/>
                  <a:pt x="172537" y="337351"/>
                  <a:pt x="172918" y="336208"/>
                </a:cubicBezTo>
                <a:cubicBezTo>
                  <a:pt x="176061" y="325254"/>
                  <a:pt x="180252" y="314396"/>
                  <a:pt x="181776" y="303252"/>
                </a:cubicBezTo>
                <a:cubicBezTo>
                  <a:pt x="188062" y="258675"/>
                  <a:pt x="173870" y="222384"/>
                  <a:pt x="136723" y="195810"/>
                </a:cubicBezTo>
                <a:cubicBezTo>
                  <a:pt x="122912" y="185999"/>
                  <a:pt x="107862" y="178760"/>
                  <a:pt x="91860" y="173616"/>
                </a:cubicBezTo>
                <a:cubicBezTo>
                  <a:pt x="69381" y="166282"/>
                  <a:pt x="46235" y="161520"/>
                  <a:pt x="22423" y="161710"/>
                </a:cubicBezTo>
                <a:cubicBezTo>
                  <a:pt x="17279" y="161710"/>
                  <a:pt x="14708" y="164282"/>
                  <a:pt x="15946" y="168378"/>
                </a:cubicBezTo>
                <a:cubicBezTo>
                  <a:pt x="24328" y="196191"/>
                  <a:pt x="26423" y="225147"/>
                  <a:pt x="31471" y="253626"/>
                </a:cubicBezTo>
                <a:cubicBezTo>
                  <a:pt x="34996" y="273915"/>
                  <a:pt x="39854" y="293917"/>
                  <a:pt x="49474" y="312300"/>
                </a:cubicBezTo>
                <a:cubicBezTo>
                  <a:pt x="63666" y="339542"/>
                  <a:pt x="85954" y="354401"/>
                  <a:pt x="116720" y="356306"/>
                </a:cubicBezTo>
                <a:cubicBezTo>
                  <a:pt x="121292" y="356592"/>
                  <a:pt x="125864" y="356306"/>
                  <a:pt x="130436" y="356306"/>
                </a:cubicBezTo>
                <a:close/>
              </a:path>
            </a:pathLst>
          </a:custGeom>
          <a:solidFill>
            <a:srgbClr val="000000"/>
          </a:solidFill>
          <a:ln w="9525" cap="flat">
            <a:noFill/>
            <a:prstDash val="solid"/>
            <a:miter/>
          </a:ln>
        </p:spPr>
        <p:txBody>
          <a:bodyPr rtlCol="0" anchor="ctr"/>
          <a:lstStyle/>
          <a:p>
            <a:endParaRPr lang="en-GB"/>
          </a:p>
        </p:txBody>
      </p:sp>
      <p:grpSp>
        <p:nvGrpSpPr>
          <p:cNvPr id="13" name="Group 12">
            <a:extLst>
              <a:ext uri="{FF2B5EF4-FFF2-40B4-BE49-F238E27FC236}">
                <a16:creationId xmlns:a16="http://schemas.microsoft.com/office/drawing/2014/main" id="{4B61CC11-6D8A-C0E5-9CC6-AA6A09E1F9DF}"/>
              </a:ext>
            </a:extLst>
          </p:cNvPr>
          <p:cNvGrpSpPr/>
          <p:nvPr userDrawn="1"/>
        </p:nvGrpSpPr>
        <p:grpSpPr>
          <a:xfrm>
            <a:off x="8397773" y="2093138"/>
            <a:ext cx="815667" cy="709686"/>
            <a:chOff x="5994701" y="-563037"/>
            <a:chExt cx="613181" cy="533509"/>
          </a:xfrm>
        </p:grpSpPr>
        <p:sp>
          <p:nvSpPr>
            <p:cNvPr id="14" name="Freeform: Shape 13">
              <a:extLst>
                <a:ext uri="{FF2B5EF4-FFF2-40B4-BE49-F238E27FC236}">
                  <a16:creationId xmlns:a16="http://schemas.microsoft.com/office/drawing/2014/main" id="{E6FB7578-E9C1-CCA7-E7DE-28C9603AE590}"/>
                </a:ext>
              </a:extLst>
            </p:cNvPr>
            <p:cNvSpPr/>
            <p:nvPr/>
          </p:nvSpPr>
          <p:spPr>
            <a:xfrm>
              <a:off x="5994701" y="-340318"/>
              <a:ext cx="613181" cy="310790"/>
            </a:xfrm>
            <a:custGeom>
              <a:avLst/>
              <a:gdLst>
                <a:gd name="connsiteX0" fmla="*/ 398827 w 613181"/>
                <a:gd name="connsiteY0" fmla="*/ 310790 h 310790"/>
                <a:gd name="connsiteX1" fmla="*/ 211470 w 613181"/>
                <a:gd name="connsiteY1" fmla="*/ 310790 h 310790"/>
                <a:gd name="connsiteX2" fmla="*/ 190992 w 613181"/>
                <a:gd name="connsiteY2" fmla="*/ 310123 h 310790"/>
                <a:gd name="connsiteX3" fmla="*/ 182229 w 613181"/>
                <a:gd name="connsiteY3" fmla="*/ 296884 h 310790"/>
                <a:gd name="connsiteX4" fmla="*/ 188134 w 613181"/>
                <a:gd name="connsiteY4" fmla="*/ 277262 h 310790"/>
                <a:gd name="connsiteX5" fmla="*/ 178800 w 613181"/>
                <a:gd name="connsiteY5" fmla="*/ 245830 h 310790"/>
                <a:gd name="connsiteX6" fmla="*/ 142890 w 613181"/>
                <a:gd name="connsiteY6" fmla="*/ 239448 h 310790"/>
                <a:gd name="connsiteX7" fmla="*/ 123650 w 613181"/>
                <a:gd name="connsiteY7" fmla="*/ 272690 h 310790"/>
                <a:gd name="connsiteX8" fmla="*/ 129555 w 613181"/>
                <a:gd name="connsiteY8" fmla="*/ 294598 h 310790"/>
                <a:gd name="connsiteX9" fmla="*/ 118792 w 613181"/>
                <a:gd name="connsiteY9" fmla="*/ 310314 h 310790"/>
                <a:gd name="connsiteX10" fmla="*/ 86788 w 613181"/>
                <a:gd name="connsiteY10" fmla="*/ 310695 h 310790"/>
                <a:gd name="connsiteX11" fmla="*/ 11350 w 613181"/>
                <a:gd name="connsiteY11" fmla="*/ 310504 h 310790"/>
                <a:gd name="connsiteX12" fmla="*/ 206 w 613181"/>
                <a:gd name="connsiteY12" fmla="*/ 299360 h 310790"/>
                <a:gd name="connsiteX13" fmla="*/ 15 w 613181"/>
                <a:gd name="connsiteY13" fmla="*/ 283358 h 310790"/>
                <a:gd name="connsiteX14" fmla="*/ 15 w 613181"/>
                <a:gd name="connsiteY14" fmla="*/ 27326 h 310790"/>
                <a:gd name="connsiteX15" fmla="*/ 15 w 613181"/>
                <a:gd name="connsiteY15" fmla="*/ 15896 h 310790"/>
                <a:gd name="connsiteX16" fmla="*/ 16112 w 613181"/>
                <a:gd name="connsiteY16" fmla="*/ 85 h 310790"/>
                <a:gd name="connsiteX17" fmla="*/ 112029 w 613181"/>
                <a:gd name="connsiteY17" fmla="*/ 85 h 310790"/>
                <a:gd name="connsiteX18" fmla="*/ 118887 w 613181"/>
                <a:gd name="connsiteY18" fmla="*/ 466 h 310790"/>
                <a:gd name="connsiteX19" fmla="*/ 129460 w 613181"/>
                <a:gd name="connsiteY19" fmla="*/ 16753 h 310790"/>
                <a:gd name="connsiteX20" fmla="*/ 123269 w 613181"/>
                <a:gd name="connsiteY20" fmla="*/ 38661 h 310790"/>
                <a:gd name="connsiteX21" fmla="*/ 144319 w 613181"/>
                <a:gd name="connsiteY21" fmla="*/ 73046 h 310790"/>
                <a:gd name="connsiteX22" fmla="*/ 182609 w 613181"/>
                <a:gd name="connsiteY22" fmla="*/ 60949 h 310790"/>
                <a:gd name="connsiteX23" fmla="*/ 187467 w 613181"/>
                <a:gd name="connsiteY23" fmla="*/ 32565 h 310790"/>
                <a:gd name="connsiteX24" fmla="*/ 181847 w 613181"/>
                <a:gd name="connsiteY24" fmla="*/ 15229 h 310790"/>
                <a:gd name="connsiteX25" fmla="*/ 192039 w 613181"/>
                <a:gd name="connsiteY25" fmla="*/ 561 h 310790"/>
                <a:gd name="connsiteX26" fmla="*/ 208041 w 613181"/>
                <a:gd name="connsiteY26" fmla="*/ 85 h 310790"/>
                <a:gd name="connsiteX27" fmla="*/ 589613 w 613181"/>
                <a:gd name="connsiteY27" fmla="*/ 85 h 310790"/>
                <a:gd name="connsiteX28" fmla="*/ 613140 w 613181"/>
                <a:gd name="connsiteY28" fmla="*/ 22278 h 310790"/>
                <a:gd name="connsiteX29" fmla="*/ 613140 w 613181"/>
                <a:gd name="connsiteY29" fmla="*/ 106860 h 310790"/>
                <a:gd name="connsiteX30" fmla="*/ 613140 w 613181"/>
                <a:gd name="connsiteY30" fmla="*/ 111432 h 310790"/>
                <a:gd name="connsiteX31" fmla="*/ 590946 w 613181"/>
                <a:gd name="connsiteY31" fmla="*/ 127624 h 310790"/>
                <a:gd name="connsiteX32" fmla="*/ 573325 w 613181"/>
                <a:gd name="connsiteY32" fmla="*/ 123338 h 310790"/>
                <a:gd name="connsiteX33" fmla="*/ 538844 w 613181"/>
                <a:gd name="connsiteY33" fmla="*/ 147817 h 310790"/>
                <a:gd name="connsiteX34" fmla="*/ 555418 w 613181"/>
                <a:gd name="connsiteY34" fmla="*/ 184393 h 310790"/>
                <a:gd name="connsiteX35" fmla="*/ 584374 w 613181"/>
                <a:gd name="connsiteY35" fmla="*/ 186584 h 310790"/>
                <a:gd name="connsiteX36" fmla="*/ 599614 w 613181"/>
                <a:gd name="connsiteY36" fmla="*/ 182107 h 310790"/>
                <a:gd name="connsiteX37" fmla="*/ 612473 w 613181"/>
                <a:gd name="connsiteY37" fmla="*/ 191918 h 310790"/>
                <a:gd name="connsiteX38" fmla="*/ 612949 w 613181"/>
                <a:gd name="connsiteY38" fmla="*/ 203348 h 310790"/>
                <a:gd name="connsiteX39" fmla="*/ 612949 w 613181"/>
                <a:gd name="connsiteY39" fmla="*/ 292502 h 310790"/>
                <a:gd name="connsiteX40" fmla="*/ 612568 w 613181"/>
                <a:gd name="connsiteY40" fmla="*/ 301646 h 310790"/>
                <a:gd name="connsiteX41" fmla="*/ 603995 w 613181"/>
                <a:gd name="connsiteY41" fmla="*/ 310409 h 310790"/>
                <a:gd name="connsiteX42" fmla="*/ 583422 w 613181"/>
                <a:gd name="connsiteY42" fmla="*/ 310790 h 310790"/>
                <a:gd name="connsiteX43" fmla="*/ 398351 w 613181"/>
                <a:gd name="connsiteY43" fmla="*/ 310790 h 310790"/>
                <a:gd name="connsiteX44" fmla="*/ 10588 w 613181"/>
                <a:gd name="connsiteY44" fmla="*/ 154961 h 310790"/>
                <a:gd name="connsiteX45" fmla="*/ 10588 w 613181"/>
                <a:gd name="connsiteY45" fmla="*/ 271452 h 310790"/>
                <a:gd name="connsiteX46" fmla="*/ 10588 w 613181"/>
                <a:gd name="connsiteY46" fmla="*/ 287454 h 310790"/>
                <a:gd name="connsiteX47" fmla="*/ 23447 w 613181"/>
                <a:gd name="connsiteY47" fmla="*/ 301360 h 310790"/>
                <a:gd name="connsiteX48" fmla="*/ 32591 w 613181"/>
                <a:gd name="connsiteY48" fmla="*/ 301360 h 310790"/>
                <a:gd name="connsiteX49" fmla="*/ 101075 w 613181"/>
                <a:gd name="connsiteY49" fmla="*/ 301360 h 310790"/>
                <a:gd name="connsiteX50" fmla="*/ 116411 w 613181"/>
                <a:gd name="connsiteY50" fmla="*/ 299455 h 310790"/>
                <a:gd name="connsiteX51" fmla="*/ 114792 w 613181"/>
                <a:gd name="connsiteY51" fmla="*/ 282882 h 310790"/>
                <a:gd name="connsiteX52" fmla="*/ 113363 w 613181"/>
                <a:gd name="connsiteY52" fmla="*/ 271547 h 310790"/>
                <a:gd name="connsiteX53" fmla="*/ 155178 w 613181"/>
                <a:gd name="connsiteY53" fmla="*/ 226684 h 310790"/>
                <a:gd name="connsiteX54" fmla="*/ 198326 w 613181"/>
                <a:gd name="connsiteY54" fmla="*/ 269737 h 310790"/>
                <a:gd name="connsiteX55" fmla="*/ 195087 w 613181"/>
                <a:gd name="connsiteY55" fmla="*/ 289835 h 310790"/>
                <a:gd name="connsiteX56" fmla="*/ 202231 w 613181"/>
                <a:gd name="connsiteY56" fmla="*/ 301265 h 310790"/>
                <a:gd name="connsiteX57" fmla="*/ 289004 w 613181"/>
                <a:gd name="connsiteY57" fmla="*/ 301265 h 310790"/>
                <a:gd name="connsiteX58" fmla="*/ 293576 w 613181"/>
                <a:gd name="connsiteY58" fmla="*/ 300979 h 310790"/>
                <a:gd name="connsiteX59" fmla="*/ 301196 w 613181"/>
                <a:gd name="connsiteY59" fmla="*/ 293931 h 310790"/>
                <a:gd name="connsiteX60" fmla="*/ 301767 w 613181"/>
                <a:gd name="connsiteY60" fmla="*/ 277929 h 310790"/>
                <a:gd name="connsiteX61" fmla="*/ 301767 w 613181"/>
                <a:gd name="connsiteY61" fmla="*/ 209349 h 310790"/>
                <a:gd name="connsiteX62" fmla="*/ 302625 w 613181"/>
                <a:gd name="connsiteY62" fmla="*/ 191156 h 310790"/>
                <a:gd name="connsiteX63" fmla="*/ 315864 w 613181"/>
                <a:gd name="connsiteY63" fmla="*/ 182012 h 310790"/>
                <a:gd name="connsiteX64" fmla="*/ 326723 w 613181"/>
                <a:gd name="connsiteY64" fmla="*/ 185251 h 310790"/>
                <a:gd name="connsiteX65" fmla="*/ 349202 w 613181"/>
                <a:gd name="connsiteY65" fmla="*/ 187251 h 310790"/>
                <a:gd name="connsiteX66" fmla="*/ 376824 w 613181"/>
                <a:gd name="connsiteY66" fmla="*/ 160581 h 310790"/>
                <a:gd name="connsiteX67" fmla="*/ 362346 w 613181"/>
                <a:gd name="connsiteY67" fmla="*/ 129148 h 310790"/>
                <a:gd name="connsiteX68" fmla="*/ 333962 w 613181"/>
                <a:gd name="connsiteY68" fmla="*/ 124100 h 310790"/>
                <a:gd name="connsiteX69" fmla="*/ 316721 w 613181"/>
                <a:gd name="connsiteY69" fmla="*/ 130101 h 310790"/>
                <a:gd name="connsiteX70" fmla="*/ 302815 w 613181"/>
                <a:gd name="connsiteY70" fmla="*/ 122100 h 310790"/>
                <a:gd name="connsiteX71" fmla="*/ 301672 w 613181"/>
                <a:gd name="connsiteY71" fmla="*/ 106193 h 310790"/>
                <a:gd name="connsiteX72" fmla="*/ 301672 w 613181"/>
                <a:gd name="connsiteY72" fmla="*/ 35327 h 310790"/>
                <a:gd name="connsiteX73" fmla="*/ 301386 w 613181"/>
                <a:gd name="connsiteY73" fmla="*/ 19325 h 310790"/>
                <a:gd name="connsiteX74" fmla="*/ 293290 w 613181"/>
                <a:gd name="connsiteY74" fmla="*/ 10181 h 310790"/>
                <a:gd name="connsiteX75" fmla="*/ 284146 w 613181"/>
                <a:gd name="connsiteY75" fmla="*/ 9705 h 310790"/>
                <a:gd name="connsiteX76" fmla="*/ 208803 w 613181"/>
                <a:gd name="connsiteY76" fmla="*/ 9705 h 310790"/>
                <a:gd name="connsiteX77" fmla="*/ 199659 w 613181"/>
                <a:gd name="connsiteY77" fmla="*/ 10276 h 310790"/>
                <a:gd name="connsiteX78" fmla="*/ 194325 w 613181"/>
                <a:gd name="connsiteY78" fmla="*/ 18468 h 310790"/>
                <a:gd name="connsiteX79" fmla="*/ 198326 w 613181"/>
                <a:gd name="connsiteY79" fmla="*/ 45328 h 310790"/>
                <a:gd name="connsiteX80" fmla="*/ 149463 w 613181"/>
                <a:gd name="connsiteY80" fmla="*/ 84952 h 310790"/>
                <a:gd name="connsiteX81" fmla="*/ 113553 w 613181"/>
                <a:gd name="connsiteY81" fmla="*/ 34660 h 310790"/>
                <a:gd name="connsiteX82" fmla="*/ 118125 w 613181"/>
                <a:gd name="connsiteY82" fmla="*/ 17039 h 310790"/>
                <a:gd name="connsiteX83" fmla="*/ 113839 w 613181"/>
                <a:gd name="connsiteY83" fmla="*/ 10372 h 310790"/>
                <a:gd name="connsiteX84" fmla="*/ 104790 w 613181"/>
                <a:gd name="connsiteY84" fmla="*/ 9610 h 310790"/>
                <a:gd name="connsiteX85" fmla="*/ 27162 w 613181"/>
                <a:gd name="connsiteY85" fmla="*/ 9610 h 310790"/>
                <a:gd name="connsiteX86" fmla="*/ 18017 w 613181"/>
                <a:gd name="connsiteY86" fmla="*/ 10181 h 310790"/>
                <a:gd name="connsiteX87" fmla="*/ 10874 w 613181"/>
                <a:gd name="connsiteY87" fmla="*/ 17611 h 310790"/>
                <a:gd name="connsiteX88" fmla="*/ 10493 w 613181"/>
                <a:gd name="connsiteY88" fmla="*/ 35899 h 310790"/>
                <a:gd name="connsiteX89" fmla="*/ 10493 w 613181"/>
                <a:gd name="connsiteY89" fmla="*/ 154675 h 310790"/>
                <a:gd name="connsiteX90" fmla="*/ 459692 w 613181"/>
                <a:gd name="connsiteY90" fmla="*/ 9895 h 310790"/>
                <a:gd name="connsiteX91" fmla="*/ 418544 w 613181"/>
                <a:gd name="connsiteY91" fmla="*/ 9895 h 310790"/>
                <a:gd name="connsiteX92" fmla="*/ 327199 w 613181"/>
                <a:gd name="connsiteY92" fmla="*/ 9991 h 310790"/>
                <a:gd name="connsiteX93" fmla="*/ 312245 w 613181"/>
                <a:gd name="connsiteY93" fmla="*/ 24183 h 310790"/>
                <a:gd name="connsiteX94" fmla="*/ 312245 w 613181"/>
                <a:gd name="connsiteY94" fmla="*/ 106384 h 310790"/>
                <a:gd name="connsiteX95" fmla="*/ 312816 w 613181"/>
                <a:gd name="connsiteY95" fmla="*/ 113146 h 310790"/>
                <a:gd name="connsiteX96" fmla="*/ 319198 w 613181"/>
                <a:gd name="connsiteY96" fmla="*/ 117814 h 310790"/>
                <a:gd name="connsiteX97" fmla="*/ 346059 w 613181"/>
                <a:gd name="connsiteY97" fmla="*/ 113908 h 310790"/>
                <a:gd name="connsiteX98" fmla="*/ 386349 w 613181"/>
                <a:gd name="connsiteY98" fmla="*/ 150294 h 310790"/>
                <a:gd name="connsiteX99" fmla="*/ 357203 w 613181"/>
                <a:gd name="connsiteY99" fmla="*/ 196395 h 310790"/>
                <a:gd name="connsiteX100" fmla="*/ 325866 w 613181"/>
                <a:gd name="connsiteY100" fmla="*/ 196014 h 310790"/>
                <a:gd name="connsiteX101" fmla="*/ 312150 w 613181"/>
                <a:gd name="connsiteY101" fmla="*/ 207158 h 310790"/>
                <a:gd name="connsiteX102" fmla="*/ 312150 w 613181"/>
                <a:gd name="connsiteY102" fmla="*/ 284787 h 310790"/>
                <a:gd name="connsiteX103" fmla="*/ 312626 w 613181"/>
                <a:gd name="connsiteY103" fmla="*/ 293931 h 310790"/>
                <a:gd name="connsiteX104" fmla="*/ 320055 w 613181"/>
                <a:gd name="connsiteY104" fmla="*/ 301075 h 310790"/>
                <a:gd name="connsiteX105" fmla="*/ 336057 w 613181"/>
                <a:gd name="connsiteY105" fmla="*/ 301456 h 310790"/>
                <a:gd name="connsiteX106" fmla="*/ 578088 w 613181"/>
                <a:gd name="connsiteY106" fmla="*/ 301456 h 310790"/>
                <a:gd name="connsiteX107" fmla="*/ 591803 w 613181"/>
                <a:gd name="connsiteY107" fmla="*/ 301265 h 310790"/>
                <a:gd name="connsiteX108" fmla="*/ 602376 w 613181"/>
                <a:gd name="connsiteY108" fmla="*/ 289930 h 310790"/>
                <a:gd name="connsiteX109" fmla="*/ 602376 w 613181"/>
                <a:gd name="connsiteY109" fmla="*/ 203158 h 310790"/>
                <a:gd name="connsiteX110" fmla="*/ 601900 w 613181"/>
                <a:gd name="connsiteY110" fmla="*/ 198586 h 310790"/>
                <a:gd name="connsiteX111" fmla="*/ 595709 w 613181"/>
                <a:gd name="connsiteY111" fmla="*/ 194109 h 310790"/>
                <a:gd name="connsiteX112" fmla="*/ 575706 w 613181"/>
                <a:gd name="connsiteY112" fmla="*/ 198681 h 310790"/>
                <a:gd name="connsiteX113" fmla="*/ 528462 w 613181"/>
                <a:gd name="connsiteY113" fmla="*/ 159724 h 310790"/>
                <a:gd name="connsiteX114" fmla="*/ 568467 w 613181"/>
                <a:gd name="connsiteY114" fmla="*/ 114004 h 310790"/>
                <a:gd name="connsiteX115" fmla="*/ 593137 w 613181"/>
                <a:gd name="connsiteY115" fmla="*/ 117147 h 310790"/>
                <a:gd name="connsiteX116" fmla="*/ 602091 w 613181"/>
                <a:gd name="connsiteY116" fmla="*/ 110956 h 310790"/>
                <a:gd name="connsiteX117" fmla="*/ 602091 w 613181"/>
                <a:gd name="connsiteY117" fmla="*/ 19611 h 310790"/>
                <a:gd name="connsiteX118" fmla="*/ 591899 w 613181"/>
                <a:gd name="connsiteY118" fmla="*/ 10181 h 310790"/>
                <a:gd name="connsiteX119" fmla="*/ 573611 w 613181"/>
                <a:gd name="connsiteY119" fmla="*/ 9895 h 310790"/>
                <a:gd name="connsiteX120" fmla="*/ 459406 w 613181"/>
                <a:gd name="connsiteY120" fmla="*/ 9895 h 31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13181" h="310790">
                  <a:moveTo>
                    <a:pt x="398827" y="310790"/>
                  </a:moveTo>
                  <a:cubicBezTo>
                    <a:pt x="336343" y="310790"/>
                    <a:pt x="273954" y="310790"/>
                    <a:pt x="211470" y="310790"/>
                  </a:cubicBezTo>
                  <a:cubicBezTo>
                    <a:pt x="204612" y="310790"/>
                    <a:pt x="197754" y="310790"/>
                    <a:pt x="190992" y="310123"/>
                  </a:cubicBezTo>
                  <a:cubicBezTo>
                    <a:pt x="184229" y="309457"/>
                    <a:pt x="180419" y="303646"/>
                    <a:pt x="182229" y="296884"/>
                  </a:cubicBezTo>
                  <a:cubicBezTo>
                    <a:pt x="183943" y="290311"/>
                    <a:pt x="186705" y="283930"/>
                    <a:pt x="188134" y="277262"/>
                  </a:cubicBezTo>
                  <a:cubicBezTo>
                    <a:pt x="190706" y="265261"/>
                    <a:pt x="187658" y="254497"/>
                    <a:pt x="178800" y="245830"/>
                  </a:cubicBezTo>
                  <a:cubicBezTo>
                    <a:pt x="169084" y="236305"/>
                    <a:pt x="154892" y="233923"/>
                    <a:pt x="142890" y="239448"/>
                  </a:cubicBezTo>
                  <a:cubicBezTo>
                    <a:pt x="129936" y="245449"/>
                    <a:pt x="121840" y="258688"/>
                    <a:pt x="123650" y="272690"/>
                  </a:cubicBezTo>
                  <a:cubicBezTo>
                    <a:pt x="124602" y="280120"/>
                    <a:pt x="127650" y="287263"/>
                    <a:pt x="129555" y="294598"/>
                  </a:cubicBezTo>
                  <a:cubicBezTo>
                    <a:pt x="132032" y="303932"/>
                    <a:pt x="128317" y="309838"/>
                    <a:pt x="118792" y="310314"/>
                  </a:cubicBezTo>
                  <a:cubicBezTo>
                    <a:pt x="108124" y="310885"/>
                    <a:pt x="97456" y="310695"/>
                    <a:pt x="86788" y="310695"/>
                  </a:cubicBezTo>
                  <a:cubicBezTo>
                    <a:pt x="61642" y="310695"/>
                    <a:pt x="36496" y="310695"/>
                    <a:pt x="11350" y="310504"/>
                  </a:cubicBezTo>
                  <a:cubicBezTo>
                    <a:pt x="3254" y="310504"/>
                    <a:pt x="777" y="307647"/>
                    <a:pt x="206" y="299360"/>
                  </a:cubicBezTo>
                  <a:cubicBezTo>
                    <a:pt x="-80" y="294026"/>
                    <a:pt x="15" y="288692"/>
                    <a:pt x="15" y="283358"/>
                  </a:cubicBezTo>
                  <a:cubicBezTo>
                    <a:pt x="15" y="198014"/>
                    <a:pt x="15" y="112670"/>
                    <a:pt x="15" y="27326"/>
                  </a:cubicBezTo>
                  <a:cubicBezTo>
                    <a:pt x="15" y="23516"/>
                    <a:pt x="15" y="19706"/>
                    <a:pt x="15" y="15896"/>
                  </a:cubicBezTo>
                  <a:cubicBezTo>
                    <a:pt x="492" y="2085"/>
                    <a:pt x="2206" y="180"/>
                    <a:pt x="16112" y="85"/>
                  </a:cubicBezTo>
                  <a:cubicBezTo>
                    <a:pt x="48117" y="-106"/>
                    <a:pt x="80121" y="85"/>
                    <a:pt x="112029" y="85"/>
                  </a:cubicBezTo>
                  <a:cubicBezTo>
                    <a:pt x="114315" y="85"/>
                    <a:pt x="116601" y="85"/>
                    <a:pt x="118887" y="466"/>
                  </a:cubicBezTo>
                  <a:cubicBezTo>
                    <a:pt x="127841" y="1609"/>
                    <a:pt x="131937" y="7705"/>
                    <a:pt x="129460" y="16753"/>
                  </a:cubicBezTo>
                  <a:cubicBezTo>
                    <a:pt x="127460" y="24088"/>
                    <a:pt x="124317" y="31231"/>
                    <a:pt x="123269" y="38661"/>
                  </a:cubicBezTo>
                  <a:cubicBezTo>
                    <a:pt x="121268" y="53520"/>
                    <a:pt x="130412" y="67712"/>
                    <a:pt x="144319" y="73046"/>
                  </a:cubicBezTo>
                  <a:cubicBezTo>
                    <a:pt x="158225" y="78475"/>
                    <a:pt x="174228" y="73522"/>
                    <a:pt x="182609" y="60949"/>
                  </a:cubicBezTo>
                  <a:cubicBezTo>
                    <a:pt x="188325" y="52282"/>
                    <a:pt x="190325" y="42757"/>
                    <a:pt x="187467" y="32565"/>
                  </a:cubicBezTo>
                  <a:cubicBezTo>
                    <a:pt x="185848" y="26755"/>
                    <a:pt x="183467" y="21040"/>
                    <a:pt x="181847" y="15229"/>
                  </a:cubicBezTo>
                  <a:cubicBezTo>
                    <a:pt x="179847" y="7800"/>
                    <a:pt x="184229" y="1418"/>
                    <a:pt x="192039" y="561"/>
                  </a:cubicBezTo>
                  <a:cubicBezTo>
                    <a:pt x="197278" y="-11"/>
                    <a:pt x="202707" y="85"/>
                    <a:pt x="208041" y="85"/>
                  </a:cubicBezTo>
                  <a:cubicBezTo>
                    <a:pt x="335200" y="85"/>
                    <a:pt x="462454" y="85"/>
                    <a:pt x="589613" y="85"/>
                  </a:cubicBezTo>
                  <a:cubicBezTo>
                    <a:pt x="612854" y="85"/>
                    <a:pt x="612949" y="180"/>
                    <a:pt x="613140" y="22278"/>
                  </a:cubicBezTo>
                  <a:cubicBezTo>
                    <a:pt x="613235" y="50472"/>
                    <a:pt x="613140" y="78666"/>
                    <a:pt x="613140" y="106860"/>
                  </a:cubicBezTo>
                  <a:cubicBezTo>
                    <a:pt x="613140" y="108384"/>
                    <a:pt x="613140" y="109908"/>
                    <a:pt x="613140" y="111432"/>
                  </a:cubicBezTo>
                  <a:cubicBezTo>
                    <a:pt x="612473" y="130101"/>
                    <a:pt x="608186" y="133054"/>
                    <a:pt x="590946" y="127624"/>
                  </a:cubicBezTo>
                  <a:cubicBezTo>
                    <a:pt x="585136" y="125815"/>
                    <a:pt x="579231" y="123814"/>
                    <a:pt x="573325" y="123338"/>
                  </a:cubicBezTo>
                  <a:cubicBezTo>
                    <a:pt x="557418" y="122195"/>
                    <a:pt x="543226" y="132673"/>
                    <a:pt x="538844" y="147817"/>
                  </a:cubicBezTo>
                  <a:cubicBezTo>
                    <a:pt x="534844" y="161629"/>
                    <a:pt x="541892" y="177250"/>
                    <a:pt x="555418" y="184393"/>
                  </a:cubicBezTo>
                  <a:cubicBezTo>
                    <a:pt x="564752" y="189346"/>
                    <a:pt x="574659" y="188394"/>
                    <a:pt x="584374" y="186584"/>
                  </a:cubicBezTo>
                  <a:cubicBezTo>
                    <a:pt x="589517" y="185632"/>
                    <a:pt x="594470" y="183155"/>
                    <a:pt x="599614" y="182107"/>
                  </a:cubicBezTo>
                  <a:cubicBezTo>
                    <a:pt x="606091" y="180774"/>
                    <a:pt x="611616" y="185155"/>
                    <a:pt x="612473" y="191918"/>
                  </a:cubicBezTo>
                  <a:cubicBezTo>
                    <a:pt x="612949" y="195633"/>
                    <a:pt x="612949" y="199538"/>
                    <a:pt x="612949" y="203348"/>
                  </a:cubicBezTo>
                  <a:cubicBezTo>
                    <a:pt x="612949" y="233066"/>
                    <a:pt x="612949" y="262784"/>
                    <a:pt x="612949" y="292502"/>
                  </a:cubicBezTo>
                  <a:cubicBezTo>
                    <a:pt x="612949" y="295550"/>
                    <a:pt x="612949" y="298598"/>
                    <a:pt x="612568" y="301646"/>
                  </a:cubicBezTo>
                  <a:cubicBezTo>
                    <a:pt x="611997" y="307171"/>
                    <a:pt x="609330" y="310123"/>
                    <a:pt x="603995" y="310409"/>
                  </a:cubicBezTo>
                  <a:cubicBezTo>
                    <a:pt x="597138" y="310790"/>
                    <a:pt x="590280" y="310790"/>
                    <a:pt x="583422" y="310790"/>
                  </a:cubicBezTo>
                  <a:cubicBezTo>
                    <a:pt x="521700" y="310790"/>
                    <a:pt x="460073" y="310790"/>
                    <a:pt x="398351" y="310790"/>
                  </a:cubicBezTo>
                  <a:close/>
                  <a:moveTo>
                    <a:pt x="10588" y="154961"/>
                  </a:moveTo>
                  <a:cubicBezTo>
                    <a:pt x="10588" y="193823"/>
                    <a:pt x="10588" y="232685"/>
                    <a:pt x="10588" y="271452"/>
                  </a:cubicBezTo>
                  <a:cubicBezTo>
                    <a:pt x="10588" y="276786"/>
                    <a:pt x="10493" y="282120"/>
                    <a:pt x="10588" y="287454"/>
                  </a:cubicBezTo>
                  <a:cubicBezTo>
                    <a:pt x="10969" y="299360"/>
                    <a:pt x="12398" y="300884"/>
                    <a:pt x="23447" y="301360"/>
                  </a:cubicBezTo>
                  <a:cubicBezTo>
                    <a:pt x="26495" y="301456"/>
                    <a:pt x="29543" y="301360"/>
                    <a:pt x="32591" y="301360"/>
                  </a:cubicBezTo>
                  <a:cubicBezTo>
                    <a:pt x="55451" y="301360"/>
                    <a:pt x="78311" y="301360"/>
                    <a:pt x="101075" y="301360"/>
                  </a:cubicBezTo>
                  <a:cubicBezTo>
                    <a:pt x="106314" y="301360"/>
                    <a:pt x="113077" y="302218"/>
                    <a:pt x="116411" y="299455"/>
                  </a:cubicBezTo>
                  <a:cubicBezTo>
                    <a:pt x="121935" y="294693"/>
                    <a:pt x="115363" y="288597"/>
                    <a:pt x="114792" y="282882"/>
                  </a:cubicBezTo>
                  <a:cubicBezTo>
                    <a:pt x="114411" y="279072"/>
                    <a:pt x="113458" y="275357"/>
                    <a:pt x="113363" y="271547"/>
                  </a:cubicBezTo>
                  <a:cubicBezTo>
                    <a:pt x="112696" y="246592"/>
                    <a:pt x="130889" y="227161"/>
                    <a:pt x="155178" y="226684"/>
                  </a:cubicBezTo>
                  <a:cubicBezTo>
                    <a:pt x="179847" y="226208"/>
                    <a:pt x="198326" y="244306"/>
                    <a:pt x="198326" y="269737"/>
                  </a:cubicBezTo>
                  <a:cubicBezTo>
                    <a:pt x="198326" y="276405"/>
                    <a:pt x="196611" y="283263"/>
                    <a:pt x="195087" y="289835"/>
                  </a:cubicBezTo>
                  <a:cubicBezTo>
                    <a:pt x="192706" y="300122"/>
                    <a:pt x="193087" y="301265"/>
                    <a:pt x="202231" y="301265"/>
                  </a:cubicBezTo>
                  <a:cubicBezTo>
                    <a:pt x="231187" y="301456"/>
                    <a:pt x="260048" y="301265"/>
                    <a:pt x="289004" y="301265"/>
                  </a:cubicBezTo>
                  <a:cubicBezTo>
                    <a:pt x="290528" y="301265"/>
                    <a:pt x="292052" y="301075"/>
                    <a:pt x="293576" y="300979"/>
                  </a:cubicBezTo>
                  <a:cubicBezTo>
                    <a:pt x="297862" y="300598"/>
                    <a:pt x="300720" y="298122"/>
                    <a:pt x="301196" y="293931"/>
                  </a:cubicBezTo>
                  <a:cubicBezTo>
                    <a:pt x="301767" y="288692"/>
                    <a:pt x="301767" y="283263"/>
                    <a:pt x="301767" y="277929"/>
                  </a:cubicBezTo>
                  <a:cubicBezTo>
                    <a:pt x="301767" y="255069"/>
                    <a:pt x="301767" y="232209"/>
                    <a:pt x="301767" y="209349"/>
                  </a:cubicBezTo>
                  <a:cubicBezTo>
                    <a:pt x="301767" y="203253"/>
                    <a:pt x="301863" y="197157"/>
                    <a:pt x="302625" y="191156"/>
                  </a:cubicBezTo>
                  <a:cubicBezTo>
                    <a:pt x="303482" y="184393"/>
                    <a:pt x="309101" y="180679"/>
                    <a:pt x="315864" y="182012"/>
                  </a:cubicBezTo>
                  <a:cubicBezTo>
                    <a:pt x="319579" y="182774"/>
                    <a:pt x="323008" y="184774"/>
                    <a:pt x="326723" y="185251"/>
                  </a:cubicBezTo>
                  <a:cubicBezTo>
                    <a:pt x="334152" y="186298"/>
                    <a:pt x="341772" y="187822"/>
                    <a:pt x="349202" y="187251"/>
                  </a:cubicBezTo>
                  <a:cubicBezTo>
                    <a:pt x="362632" y="186203"/>
                    <a:pt x="374348" y="174202"/>
                    <a:pt x="376824" y="160581"/>
                  </a:cubicBezTo>
                  <a:cubicBezTo>
                    <a:pt x="378920" y="149437"/>
                    <a:pt x="372729" y="135721"/>
                    <a:pt x="362346" y="129148"/>
                  </a:cubicBezTo>
                  <a:cubicBezTo>
                    <a:pt x="353679" y="123624"/>
                    <a:pt x="344154" y="121338"/>
                    <a:pt x="333962" y="124100"/>
                  </a:cubicBezTo>
                  <a:cubicBezTo>
                    <a:pt x="328151" y="125719"/>
                    <a:pt x="322532" y="128291"/>
                    <a:pt x="316721" y="130101"/>
                  </a:cubicBezTo>
                  <a:cubicBezTo>
                    <a:pt x="310245" y="132101"/>
                    <a:pt x="303958" y="128577"/>
                    <a:pt x="302815" y="122100"/>
                  </a:cubicBezTo>
                  <a:cubicBezTo>
                    <a:pt x="301863" y="116861"/>
                    <a:pt x="301672" y="111527"/>
                    <a:pt x="301672" y="106193"/>
                  </a:cubicBezTo>
                  <a:cubicBezTo>
                    <a:pt x="301577" y="82571"/>
                    <a:pt x="301672" y="58949"/>
                    <a:pt x="301672" y="35327"/>
                  </a:cubicBezTo>
                  <a:cubicBezTo>
                    <a:pt x="301672" y="29993"/>
                    <a:pt x="301672" y="24659"/>
                    <a:pt x="301386" y="19325"/>
                  </a:cubicBezTo>
                  <a:cubicBezTo>
                    <a:pt x="301005" y="13515"/>
                    <a:pt x="298434" y="10753"/>
                    <a:pt x="293290" y="10181"/>
                  </a:cubicBezTo>
                  <a:cubicBezTo>
                    <a:pt x="290242" y="9800"/>
                    <a:pt x="287194" y="9705"/>
                    <a:pt x="284146" y="9705"/>
                  </a:cubicBezTo>
                  <a:cubicBezTo>
                    <a:pt x="259000" y="9705"/>
                    <a:pt x="233949" y="9705"/>
                    <a:pt x="208803" y="9705"/>
                  </a:cubicBezTo>
                  <a:cubicBezTo>
                    <a:pt x="205755" y="9705"/>
                    <a:pt x="202707" y="9895"/>
                    <a:pt x="199659" y="10276"/>
                  </a:cubicBezTo>
                  <a:cubicBezTo>
                    <a:pt x="195468" y="10753"/>
                    <a:pt x="192992" y="14182"/>
                    <a:pt x="194325" y="18468"/>
                  </a:cubicBezTo>
                  <a:cubicBezTo>
                    <a:pt x="196992" y="27231"/>
                    <a:pt x="198992" y="36089"/>
                    <a:pt x="198326" y="45328"/>
                  </a:cubicBezTo>
                  <a:cubicBezTo>
                    <a:pt x="196516" y="70665"/>
                    <a:pt x="174323" y="88762"/>
                    <a:pt x="149463" y="84952"/>
                  </a:cubicBezTo>
                  <a:cubicBezTo>
                    <a:pt x="126221" y="81428"/>
                    <a:pt x="110220" y="59235"/>
                    <a:pt x="113553" y="34660"/>
                  </a:cubicBezTo>
                  <a:cubicBezTo>
                    <a:pt x="114411" y="28660"/>
                    <a:pt x="116696" y="22945"/>
                    <a:pt x="118125" y="17039"/>
                  </a:cubicBezTo>
                  <a:cubicBezTo>
                    <a:pt x="119078" y="13420"/>
                    <a:pt x="116982" y="11134"/>
                    <a:pt x="113839" y="10372"/>
                  </a:cubicBezTo>
                  <a:cubicBezTo>
                    <a:pt x="110886" y="9705"/>
                    <a:pt x="107838" y="9610"/>
                    <a:pt x="104790" y="9610"/>
                  </a:cubicBezTo>
                  <a:cubicBezTo>
                    <a:pt x="78882" y="9610"/>
                    <a:pt x="53070" y="9610"/>
                    <a:pt x="27162" y="9610"/>
                  </a:cubicBezTo>
                  <a:cubicBezTo>
                    <a:pt x="24113" y="9610"/>
                    <a:pt x="21066" y="9800"/>
                    <a:pt x="18017" y="10181"/>
                  </a:cubicBezTo>
                  <a:cubicBezTo>
                    <a:pt x="13731" y="10657"/>
                    <a:pt x="11159" y="13420"/>
                    <a:pt x="10874" y="17611"/>
                  </a:cubicBezTo>
                  <a:cubicBezTo>
                    <a:pt x="10493" y="23707"/>
                    <a:pt x="10493" y="29803"/>
                    <a:pt x="10493" y="35899"/>
                  </a:cubicBezTo>
                  <a:cubicBezTo>
                    <a:pt x="10493" y="75523"/>
                    <a:pt x="10493" y="115147"/>
                    <a:pt x="10493" y="154675"/>
                  </a:cubicBezTo>
                  <a:close/>
                  <a:moveTo>
                    <a:pt x="459692" y="9895"/>
                  </a:moveTo>
                  <a:cubicBezTo>
                    <a:pt x="445976" y="9895"/>
                    <a:pt x="432260" y="9895"/>
                    <a:pt x="418544" y="9895"/>
                  </a:cubicBezTo>
                  <a:cubicBezTo>
                    <a:pt x="388064" y="9895"/>
                    <a:pt x="357679" y="9800"/>
                    <a:pt x="327199" y="9991"/>
                  </a:cubicBezTo>
                  <a:cubicBezTo>
                    <a:pt x="313769" y="10086"/>
                    <a:pt x="312340" y="11515"/>
                    <a:pt x="312245" y="24183"/>
                  </a:cubicBezTo>
                  <a:cubicBezTo>
                    <a:pt x="312054" y="51615"/>
                    <a:pt x="312245" y="79047"/>
                    <a:pt x="312245" y="106384"/>
                  </a:cubicBezTo>
                  <a:cubicBezTo>
                    <a:pt x="312245" y="108670"/>
                    <a:pt x="312340" y="110956"/>
                    <a:pt x="312816" y="113146"/>
                  </a:cubicBezTo>
                  <a:cubicBezTo>
                    <a:pt x="313483" y="116480"/>
                    <a:pt x="315674" y="118290"/>
                    <a:pt x="319198" y="117814"/>
                  </a:cubicBezTo>
                  <a:cubicBezTo>
                    <a:pt x="328151" y="116480"/>
                    <a:pt x="337105" y="114099"/>
                    <a:pt x="346059" y="113908"/>
                  </a:cubicBezTo>
                  <a:cubicBezTo>
                    <a:pt x="369109" y="113337"/>
                    <a:pt x="384921" y="134387"/>
                    <a:pt x="386349" y="150294"/>
                  </a:cubicBezTo>
                  <a:cubicBezTo>
                    <a:pt x="388254" y="171916"/>
                    <a:pt x="377300" y="189442"/>
                    <a:pt x="357203" y="196395"/>
                  </a:cubicBezTo>
                  <a:cubicBezTo>
                    <a:pt x="346535" y="200110"/>
                    <a:pt x="336343" y="198681"/>
                    <a:pt x="325866" y="196014"/>
                  </a:cubicBezTo>
                  <a:cubicBezTo>
                    <a:pt x="312530" y="192585"/>
                    <a:pt x="312245" y="192871"/>
                    <a:pt x="312150" y="207158"/>
                  </a:cubicBezTo>
                  <a:cubicBezTo>
                    <a:pt x="311959" y="233066"/>
                    <a:pt x="312150" y="258974"/>
                    <a:pt x="312150" y="284787"/>
                  </a:cubicBezTo>
                  <a:cubicBezTo>
                    <a:pt x="312150" y="287835"/>
                    <a:pt x="312150" y="290883"/>
                    <a:pt x="312626" y="293931"/>
                  </a:cubicBezTo>
                  <a:cubicBezTo>
                    <a:pt x="313197" y="298122"/>
                    <a:pt x="315674" y="300789"/>
                    <a:pt x="320055" y="301075"/>
                  </a:cubicBezTo>
                  <a:cubicBezTo>
                    <a:pt x="325389" y="301360"/>
                    <a:pt x="330723" y="301456"/>
                    <a:pt x="336057" y="301456"/>
                  </a:cubicBezTo>
                  <a:cubicBezTo>
                    <a:pt x="416734" y="301456"/>
                    <a:pt x="497411" y="301456"/>
                    <a:pt x="578088" y="301456"/>
                  </a:cubicBezTo>
                  <a:cubicBezTo>
                    <a:pt x="582659" y="301456"/>
                    <a:pt x="587232" y="301456"/>
                    <a:pt x="591803" y="301265"/>
                  </a:cubicBezTo>
                  <a:cubicBezTo>
                    <a:pt x="600090" y="300789"/>
                    <a:pt x="602281" y="298789"/>
                    <a:pt x="602376" y="289930"/>
                  </a:cubicBezTo>
                  <a:cubicBezTo>
                    <a:pt x="602567" y="260974"/>
                    <a:pt x="602472" y="232018"/>
                    <a:pt x="602376" y="203158"/>
                  </a:cubicBezTo>
                  <a:cubicBezTo>
                    <a:pt x="602376" y="201634"/>
                    <a:pt x="602186" y="200110"/>
                    <a:pt x="601900" y="198586"/>
                  </a:cubicBezTo>
                  <a:cubicBezTo>
                    <a:pt x="601233" y="195157"/>
                    <a:pt x="599424" y="193252"/>
                    <a:pt x="595709" y="194109"/>
                  </a:cubicBezTo>
                  <a:cubicBezTo>
                    <a:pt x="589041" y="195633"/>
                    <a:pt x="582469" y="198109"/>
                    <a:pt x="575706" y="198681"/>
                  </a:cubicBezTo>
                  <a:cubicBezTo>
                    <a:pt x="553227" y="200681"/>
                    <a:pt x="529701" y="185060"/>
                    <a:pt x="528462" y="159724"/>
                  </a:cubicBezTo>
                  <a:cubicBezTo>
                    <a:pt x="527224" y="134197"/>
                    <a:pt x="543702" y="114670"/>
                    <a:pt x="568467" y="114004"/>
                  </a:cubicBezTo>
                  <a:cubicBezTo>
                    <a:pt x="576659" y="113813"/>
                    <a:pt x="584945" y="115813"/>
                    <a:pt x="593137" y="117147"/>
                  </a:cubicBezTo>
                  <a:cubicBezTo>
                    <a:pt x="599424" y="118195"/>
                    <a:pt x="601995" y="116956"/>
                    <a:pt x="602091" y="110956"/>
                  </a:cubicBezTo>
                  <a:cubicBezTo>
                    <a:pt x="602281" y="80476"/>
                    <a:pt x="602281" y="49996"/>
                    <a:pt x="602091" y="19611"/>
                  </a:cubicBezTo>
                  <a:cubicBezTo>
                    <a:pt x="602091" y="12848"/>
                    <a:pt x="599233" y="10562"/>
                    <a:pt x="591899" y="10181"/>
                  </a:cubicBezTo>
                  <a:cubicBezTo>
                    <a:pt x="585803" y="9895"/>
                    <a:pt x="579707" y="9991"/>
                    <a:pt x="573611" y="9895"/>
                  </a:cubicBezTo>
                  <a:cubicBezTo>
                    <a:pt x="535511" y="9895"/>
                    <a:pt x="497506" y="9895"/>
                    <a:pt x="459406" y="9895"/>
                  </a:cubicBezTo>
                  <a:close/>
                </a:path>
              </a:pathLst>
            </a:custGeom>
            <a:solidFill>
              <a:srgbClr val="000000"/>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47DF9254-C159-4753-5527-3973764E7460}"/>
                </a:ext>
              </a:extLst>
            </p:cNvPr>
            <p:cNvSpPr/>
            <p:nvPr/>
          </p:nvSpPr>
          <p:spPr>
            <a:xfrm>
              <a:off x="6296087" y="-563037"/>
              <a:ext cx="10900" cy="79738"/>
            </a:xfrm>
            <a:custGeom>
              <a:avLst/>
              <a:gdLst>
                <a:gd name="connsiteX0" fmla="*/ 0 w 10900"/>
                <a:gd name="connsiteY0" fmla="*/ 37066 h 79738"/>
                <a:gd name="connsiteX1" fmla="*/ 1905 w 10900"/>
                <a:gd name="connsiteY1" fmla="*/ 3157 h 79738"/>
                <a:gd name="connsiteX2" fmla="*/ 6667 w 10900"/>
                <a:gd name="connsiteY2" fmla="*/ 14 h 79738"/>
                <a:gd name="connsiteX3" fmla="*/ 9620 w 10900"/>
                <a:gd name="connsiteY3" fmla="*/ 2871 h 79738"/>
                <a:gd name="connsiteX4" fmla="*/ 10858 w 10900"/>
                <a:gd name="connsiteY4" fmla="*/ 11730 h 79738"/>
                <a:gd name="connsiteX5" fmla="*/ 10858 w 10900"/>
                <a:gd name="connsiteY5" fmla="*/ 68499 h 79738"/>
                <a:gd name="connsiteX6" fmla="*/ 9335 w 10900"/>
                <a:gd name="connsiteY6" fmla="*/ 77262 h 79738"/>
                <a:gd name="connsiteX7" fmla="*/ 6001 w 10900"/>
                <a:gd name="connsiteY7" fmla="*/ 79738 h 79738"/>
                <a:gd name="connsiteX8" fmla="*/ 2477 w 10900"/>
                <a:gd name="connsiteY8" fmla="*/ 77643 h 79738"/>
                <a:gd name="connsiteX9" fmla="*/ 762 w 10900"/>
                <a:gd name="connsiteY9" fmla="*/ 68880 h 79738"/>
                <a:gd name="connsiteX10" fmla="*/ 762 w 10900"/>
                <a:gd name="connsiteY10" fmla="*/ 37066 h 79738"/>
                <a:gd name="connsiteX11" fmla="*/ 95 w 10900"/>
                <a:gd name="connsiteY11" fmla="*/ 37066 h 7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0" h="79738">
                  <a:moveTo>
                    <a:pt x="0" y="37066"/>
                  </a:moveTo>
                  <a:cubicBezTo>
                    <a:pt x="571" y="25731"/>
                    <a:pt x="953" y="14492"/>
                    <a:pt x="1905" y="3157"/>
                  </a:cubicBezTo>
                  <a:cubicBezTo>
                    <a:pt x="2000" y="1919"/>
                    <a:pt x="4858" y="585"/>
                    <a:pt x="6667" y="14"/>
                  </a:cubicBezTo>
                  <a:cubicBezTo>
                    <a:pt x="7334" y="-177"/>
                    <a:pt x="9239" y="1633"/>
                    <a:pt x="9620" y="2871"/>
                  </a:cubicBezTo>
                  <a:cubicBezTo>
                    <a:pt x="10382" y="5729"/>
                    <a:pt x="10858" y="8777"/>
                    <a:pt x="10858" y="11730"/>
                  </a:cubicBezTo>
                  <a:cubicBezTo>
                    <a:pt x="10858" y="30684"/>
                    <a:pt x="10954" y="49544"/>
                    <a:pt x="10858" y="68499"/>
                  </a:cubicBezTo>
                  <a:cubicBezTo>
                    <a:pt x="10858" y="71451"/>
                    <a:pt x="10192" y="74499"/>
                    <a:pt x="9335" y="77262"/>
                  </a:cubicBezTo>
                  <a:cubicBezTo>
                    <a:pt x="8954" y="78405"/>
                    <a:pt x="7239" y="79738"/>
                    <a:pt x="6001" y="79738"/>
                  </a:cubicBezTo>
                  <a:cubicBezTo>
                    <a:pt x="4858" y="79738"/>
                    <a:pt x="2858" y="78690"/>
                    <a:pt x="2477" y="77643"/>
                  </a:cubicBezTo>
                  <a:cubicBezTo>
                    <a:pt x="1524" y="74880"/>
                    <a:pt x="762" y="71832"/>
                    <a:pt x="762" y="68880"/>
                  </a:cubicBezTo>
                  <a:cubicBezTo>
                    <a:pt x="571" y="58307"/>
                    <a:pt x="762" y="47639"/>
                    <a:pt x="762" y="37066"/>
                  </a:cubicBezTo>
                  <a:cubicBezTo>
                    <a:pt x="571" y="37066"/>
                    <a:pt x="381" y="37066"/>
                    <a:pt x="95" y="37066"/>
                  </a:cubicBezTo>
                  <a:close/>
                </a:path>
              </a:pathLst>
            </a:custGeom>
            <a:solidFill>
              <a:srgbClr val="000000"/>
            </a:solid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27A5FE67-F0FC-A260-6F4F-22A84D5EA6EB}"/>
                </a:ext>
              </a:extLst>
            </p:cNvPr>
            <p:cNvSpPr/>
            <p:nvPr/>
          </p:nvSpPr>
          <p:spPr>
            <a:xfrm>
              <a:off x="6459441" y="-475358"/>
              <a:ext cx="57645" cy="59209"/>
            </a:xfrm>
            <a:custGeom>
              <a:avLst/>
              <a:gdLst>
                <a:gd name="connsiteX0" fmla="*/ 2096 w 57645"/>
                <a:gd name="connsiteY0" fmla="*/ 59210 h 59209"/>
                <a:gd name="connsiteX1" fmla="*/ 0 w 57645"/>
                <a:gd name="connsiteY1" fmla="*/ 54162 h 59209"/>
                <a:gd name="connsiteX2" fmla="*/ 1524 w 57645"/>
                <a:gd name="connsiteY2" fmla="*/ 50066 h 59209"/>
                <a:gd name="connsiteX3" fmla="*/ 49816 w 57645"/>
                <a:gd name="connsiteY3" fmla="*/ 1774 h 59209"/>
                <a:gd name="connsiteX4" fmla="*/ 53816 w 57645"/>
                <a:gd name="connsiteY4" fmla="*/ 60 h 59209"/>
                <a:gd name="connsiteX5" fmla="*/ 55817 w 57645"/>
                <a:gd name="connsiteY5" fmla="*/ 631 h 59209"/>
                <a:gd name="connsiteX6" fmla="*/ 57626 w 57645"/>
                <a:gd name="connsiteY6" fmla="*/ 4441 h 59209"/>
                <a:gd name="connsiteX7" fmla="*/ 54769 w 57645"/>
                <a:gd name="connsiteY7" fmla="*/ 10347 h 59209"/>
                <a:gd name="connsiteX8" fmla="*/ 9620 w 57645"/>
                <a:gd name="connsiteY8" fmla="*/ 55400 h 59209"/>
                <a:gd name="connsiteX9" fmla="*/ 2191 w 57645"/>
                <a:gd name="connsiteY9" fmla="*/ 59115 h 5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45" h="59209">
                  <a:moveTo>
                    <a:pt x="2096" y="59210"/>
                  </a:moveTo>
                  <a:cubicBezTo>
                    <a:pt x="1048" y="56829"/>
                    <a:pt x="0" y="55495"/>
                    <a:pt x="0" y="54162"/>
                  </a:cubicBezTo>
                  <a:cubicBezTo>
                    <a:pt x="0" y="52828"/>
                    <a:pt x="571" y="51018"/>
                    <a:pt x="1524" y="50066"/>
                  </a:cubicBezTo>
                  <a:cubicBezTo>
                    <a:pt x="17526" y="33873"/>
                    <a:pt x="33623" y="17776"/>
                    <a:pt x="49816" y="1774"/>
                  </a:cubicBezTo>
                  <a:cubicBezTo>
                    <a:pt x="50768" y="822"/>
                    <a:pt x="52483" y="441"/>
                    <a:pt x="53816" y="60"/>
                  </a:cubicBezTo>
                  <a:cubicBezTo>
                    <a:pt x="54388" y="-131"/>
                    <a:pt x="55531" y="155"/>
                    <a:pt x="55817" y="631"/>
                  </a:cubicBezTo>
                  <a:cubicBezTo>
                    <a:pt x="56578" y="1774"/>
                    <a:pt x="57817" y="3393"/>
                    <a:pt x="57626" y="4441"/>
                  </a:cubicBezTo>
                  <a:cubicBezTo>
                    <a:pt x="57150" y="6537"/>
                    <a:pt x="56198" y="8918"/>
                    <a:pt x="54769" y="10347"/>
                  </a:cubicBezTo>
                  <a:cubicBezTo>
                    <a:pt x="39815" y="25491"/>
                    <a:pt x="24765" y="40541"/>
                    <a:pt x="9620" y="55400"/>
                  </a:cubicBezTo>
                  <a:cubicBezTo>
                    <a:pt x="7715" y="57210"/>
                    <a:pt x="4763" y="57876"/>
                    <a:pt x="2191" y="59115"/>
                  </a:cubicBezTo>
                  <a:close/>
                </a:path>
              </a:pathLst>
            </a:custGeom>
            <a:solidFill>
              <a:srgbClr val="000000"/>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6D8DC2B-C1BF-CC0A-4BAB-B2721F5AB7FD}"/>
                </a:ext>
              </a:extLst>
            </p:cNvPr>
            <p:cNvSpPr/>
            <p:nvPr/>
          </p:nvSpPr>
          <p:spPr>
            <a:xfrm>
              <a:off x="6085566" y="-475489"/>
              <a:ext cx="58121" cy="58520"/>
            </a:xfrm>
            <a:custGeom>
              <a:avLst/>
              <a:gdLst>
                <a:gd name="connsiteX0" fmla="*/ 58026 w 58121"/>
                <a:gd name="connsiteY0" fmla="*/ 56483 h 58520"/>
                <a:gd name="connsiteX1" fmla="*/ 54216 w 58121"/>
                <a:gd name="connsiteY1" fmla="*/ 58483 h 58520"/>
                <a:gd name="connsiteX2" fmla="*/ 48406 w 58121"/>
                <a:gd name="connsiteY2" fmla="*/ 55245 h 58520"/>
                <a:gd name="connsiteX3" fmla="*/ 3257 w 58121"/>
                <a:gd name="connsiteY3" fmla="*/ 10001 h 58520"/>
                <a:gd name="connsiteX4" fmla="*/ 114 w 58121"/>
                <a:gd name="connsiteY4" fmla="*/ 4096 h 58520"/>
                <a:gd name="connsiteX5" fmla="*/ 590 w 58121"/>
                <a:gd name="connsiteY5" fmla="*/ 2000 h 58520"/>
                <a:gd name="connsiteX6" fmla="*/ 4305 w 58121"/>
                <a:gd name="connsiteY6" fmla="*/ 0 h 58520"/>
                <a:gd name="connsiteX7" fmla="*/ 8306 w 58121"/>
                <a:gd name="connsiteY7" fmla="*/ 1715 h 58520"/>
                <a:gd name="connsiteX8" fmla="*/ 56597 w 58121"/>
                <a:gd name="connsiteY8" fmla="*/ 50197 h 58520"/>
                <a:gd name="connsiteX9" fmla="*/ 58121 w 58121"/>
                <a:gd name="connsiteY9" fmla="*/ 56388 h 5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21" h="58520">
                  <a:moveTo>
                    <a:pt x="58026" y="56483"/>
                  </a:moveTo>
                  <a:cubicBezTo>
                    <a:pt x="56502" y="57341"/>
                    <a:pt x="55073" y="58769"/>
                    <a:pt x="54216" y="58483"/>
                  </a:cubicBezTo>
                  <a:cubicBezTo>
                    <a:pt x="52121" y="57817"/>
                    <a:pt x="49930" y="56769"/>
                    <a:pt x="48406" y="55245"/>
                  </a:cubicBezTo>
                  <a:cubicBezTo>
                    <a:pt x="33261" y="40291"/>
                    <a:pt x="18211" y="25241"/>
                    <a:pt x="3257" y="10001"/>
                  </a:cubicBezTo>
                  <a:cubicBezTo>
                    <a:pt x="1733" y="8477"/>
                    <a:pt x="1067" y="6191"/>
                    <a:pt x="114" y="4096"/>
                  </a:cubicBezTo>
                  <a:cubicBezTo>
                    <a:pt x="-172" y="3524"/>
                    <a:pt x="114" y="2286"/>
                    <a:pt x="590" y="2000"/>
                  </a:cubicBezTo>
                  <a:cubicBezTo>
                    <a:pt x="1733" y="1143"/>
                    <a:pt x="3067" y="95"/>
                    <a:pt x="4305" y="0"/>
                  </a:cubicBezTo>
                  <a:cubicBezTo>
                    <a:pt x="5639" y="0"/>
                    <a:pt x="7258" y="762"/>
                    <a:pt x="8306" y="1715"/>
                  </a:cubicBezTo>
                  <a:cubicBezTo>
                    <a:pt x="24498" y="17812"/>
                    <a:pt x="40595" y="33909"/>
                    <a:pt x="56597" y="50197"/>
                  </a:cubicBezTo>
                  <a:cubicBezTo>
                    <a:pt x="57931" y="51530"/>
                    <a:pt x="57645" y="54388"/>
                    <a:pt x="58121" y="56388"/>
                  </a:cubicBezTo>
                  <a:close/>
                </a:path>
              </a:pathLst>
            </a:custGeom>
            <a:solidFill>
              <a:srgbClr val="000000"/>
            </a:solid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720D863-0346-3EE8-2A9C-838103D2D68E}"/>
                </a:ext>
              </a:extLst>
            </p:cNvPr>
            <p:cNvSpPr/>
            <p:nvPr/>
          </p:nvSpPr>
          <p:spPr>
            <a:xfrm>
              <a:off x="6196668" y="-506540"/>
              <a:ext cx="22207" cy="40767"/>
            </a:xfrm>
            <a:custGeom>
              <a:avLst/>
              <a:gdLst>
                <a:gd name="connsiteX0" fmla="*/ 4265 w 22207"/>
                <a:gd name="connsiteY0" fmla="*/ 0 h 40767"/>
                <a:gd name="connsiteX1" fmla="*/ 7885 w 22207"/>
                <a:gd name="connsiteY1" fmla="*/ 2191 h 40767"/>
                <a:gd name="connsiteX2" fmla="*/ 22172 w 22207"/>
                <a:gd name="connsiteY2" fmla="*/ 37243 h 40767"/>
                <a:gd name="connsiteX3" fmla="*/ 20267 w 22207"/>
                <a:gd name="connsiteY3" fmla="*/ 40767 h 40767"/>
                <a:gd name="connsiteX4" fmla="*/ 14457 w 22207"/>
                <a:gd name="connsiteY4" fmla="*/ 39338 h 40767"/>
                <a:gd name="connsiteX5" fmla="*/ 264 w 22207"/>
                <a:gd name="connsiteY5" fmla="*/ 6572 h 40767"/>
                <a:gd name="connsiteX6" fmla="*/ 646 w 22207"/>
                <a:gd name="connsiteY6" fmla="*/ 2381 h 40767"/>
                <a:gd name="connsiteX7" fmla="*/ 4265 w 22207"/>
                <a:gd name="connsiteY7" fmla="*/ 95 h 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7" h="40767">
                  <a:moveTo>
                    <a:pt x="4265" y="0"/>
                  </a:moveTo>
                  <a:cubicBezTo>
                    <a:pt x="5503" y="762"/>
                    <a:pt x="7408" y="1143"/>
                    <a:pt x="7885" y="2191"/>
                  </a:cubicBezTo>
                  <a:cubicBezTo>
                    <a:pt x="12838" y="13811"/>
                    <a:pt x="17600" y="25432"/>
                    <a:pt x="22172" y="37243"/>
                  </a:cubicBezTo>
                  <a:cubicBezTo>
                    <a:pt x="22458" y="38100"/>
                    <a:pt x="20934" y="40672"/>
                    <a:pt x="20267" y="40767"/>
                  </a:cubicBezTo>
                  <a:cubicBezTo>
                    <a:pt x="18267" y="40767"/>
                    <a:pt x="15028" y="40577"/>
                    <a:pt x="14457" y="39338"/>
                  </a:cubicBezTo>
                  <a:cubicBezTo>
                    <a:pt x="9409" y="28575"/>
                    <a:pt x="4837" y="17526"/>
                    <a:pt x="264" y="6572"/>
                  </a:cubicBezTo>
                  <a:cubicBezTo>
                    <a:pt x="-212" y="5429"/>
                    <a:pt x="-21" y="3429"/>
                    <a:pt x="646" y="2381"/>
                  </a:cubicBezTo>
                  <a:cubicBezTo>
                    <a:pt x="1312" y="1238"/>
                    <a:pt x="3027" y="762"/>
                    <a:pt x="4265" y="95"/>
                  </a:cubicBezTo>
                  <a:close/>
                </a:path>
              </a:pathLst>
            </a:custGeom>
            <a:solidFill>
              <a:srgbClr val="000000"/>
            </a:solidFill>
            <a:ln w="952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A45722ED-C4C1-45C7-52E1-5323C9CFD064}"/>
                </a:ext>
              </a:extLst>
            </p:cNvPr>
            <p:cNvSpPr/>
            <p:nvPr/>
          </p:nvSpPr>
          <p:spPr>
            <a:xfrm>
              <a:off x="6384460" y="-505972"/>
              <a:ext cx="21814" cy="40968"/>
            </a:xfrm>
            <a:custGeom>
              <a:avLst/>
              <a:gdLst>
                <a:gd name="connsiteX0" fmla="*/ 1829 w 21814"/>
                <a:gd name="connsiteY0" fmla="*/ 40485 h 40968"/>
                <a:gd name="connsiteX1" fmla="*/ 115 w 21814"/>
                <a:gd name="connsiteY1" fmla="*/ 35341 h 40968"/>
                <a:gd name="connsiteX2" fmla="*/ 13641 w 21814"/>
                <a:gd name="connsiteY2" fmla="*/ 2289 h 40968"/>
                <a:gd name="connsiteX3" fmla="*/ 18974 w 21814"/>
                <a:gd name="connsiteY3" fmla="*/ 99 h 40968"/>
                <a:gd name="connsiteX4" fmla="*/ 21737 w 21814"/>
                <a:gd name="connsiteY4" fmla="*/ 5147 h 40968"/>
                <a:gd name="connsiteX5" fmla="*/ 8211 w 21814"/>
                <a:gd name="connsiteY5" fmla="*/ 38294 h 40968"/>
                <a:gd name="connsiteX6" fmla="*/ 4782 w 21814"/>
                <a:gd name="connsiteY6" fmla="*/ 40866 h 40968"/>
                <a:gd name="connsiteX7" fmla="*/ 1829 w 21814"/>
                <a:gd name="connsiteY7" fmla="*/ 40580 h 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4" h="40968">
                  <a:moveTo>
                    <a:pt x="1829" y="40485"/>
                  </a:moveTo>
                  <a:cubicBezTo>
                    <a:pt x="1258" y="38961"/>
                    <a:pt x="-456" y="36770"/>
                    <a:pt x="115" y="35341"/>
                  </a:cubicBezTo>
                  <a:cubicBezTo>
                    <a:pt x="4306" y="24197"/>
                    <a:pt x="8878" y="13148"/>
                    <a:pt x="13641" y="2289"/>
                  </a:cubicBezTo>
                  <a:cubicBezTo>
                    <a:pt x="14212" y="956"/>
                    <a:pt x="17546" y="-378"/>
                    <a:pt x="18974" y="99"/>
                  </a:cubicBezTo>
                  <a:cubicBezTo>
                    <a:pt x="20403" y="575"/>
                    <a:pt x="22213" y="3813"/>
                    <a:pt x="21737" y="5147"/>
                  </a:cubicBezTo>
                  <a:cubicBezTo>
                    <a:pt x="17546" y="16291"/>
                    <a:pt x="12878" y="27340"/>
                    <a:pt x="8211" y="38294"/>
                  </a:cubicBezTo>
                  <a:cubicBezTo>
                    <a:pt x="7735" y="39437"/>
                    <a:pt x="6020" y="40199"/>
                    <a:pt x="4782" y="40866"/>
                  </a:cubicBezTo>
                  <a:cubicBezTo>
                    <a:pt x="4211" y="41151"/>
                    <a:pt x="3353" y="40770"/>
                    <a:pt x="1829" y="40580"/>
                  </a:cubicBezTo>
                  <a:close/>
                </a:path>
              </a:pathLst>
            </a:custGeom>
            <a:solidFill>
              <a:srgbClr val="000000"/>
            </a:solidFill>
            <a:ln w="9525" cap="flat">
              <a:noFill/>
              <a:prstDash val="solid"/>
              <a:miter/>
            </a:ln>
          </p:spPr>
          <p:txBody>
            <a:bodyPr rtlCol="0" anchor="ctr"/>
            <a:lstStyle/>
            <a:p>
              <a:endParaRPr lang="en-GB"/>
            </a:p>
          </p:txBody>
        </p:sp>
      </p:grpSp>
      <p:grpSp>
        <p:nvGrpSpPr>
          <p:cNvPr id="41" name="Graphic 10">
            <a:extLst>
              <a:ext uri="{FF2B5EF4-FFF2-40B4-BE49-F238E27FC236}">
                <a16:creationId xmlns:a16="http://schemas.microsoft.com/office/drawing/2014/main" id="{27A58322-C79F-3AB7-C98D-9565687B49B7}"/>
              </a:ext>
            </a:extLst>
          </p:cNvPr>
          <p:cNvGrpSpPr/>
          <p:nvPr userDrawn="1"/>
        </p:nvGrpSpPr>
        <p:grpSpPr>
          <a:xfrm>
            <a:off x="8413932" y="3941211"/>
            <a:ext cx="783348" cy="699829"/>
            <a:chOff x="6001636" y="845508"/>
            <a:chExt cx="588885" cy="526099"/>
          </a:xfrm>
          <a:solidFill>
            <a:srgbClr val="000000"/>
          </a:solidFill>
        </p:grpSpPr>
        <p:sp>
          <p:nvSpPr>
            <p:cNvPr id="42" name="Freeform: Shape 41">
              <a:extLst>
                <a:ext uri="{FF2B5EF4-FFF2-40B4-BE49-F238E27FC236}">
                  <a16:creationId xmlns:a16="http://schemas.microsoft.com/office/drawing/2014/main" id="{5A858ACD-F32E-B8AC-C855-8293D1044416}"/>
                </a:ext>
              </a:extLst>
            </p:cNvPr>
            <p:cNvSpPr/>
            <p:nvPr/>
          </p:nvSpPr>
          <p:spPr>
            <a:xfrm>
              <a:off x="6001636" y="986821"/>
              <a:ext cx="588885" cy="384786"/>
            </a:xfrm>
            <a:custGeom>
              <a:avLst/>
              <a:gdLst>
                <a:gd name="connsiteX0" fmla="*/ 66994 w 588885"/>
                <a:gd name="connsiteY0" fmla="*/ 210184 h 384786"/>
                <a:gd name="connsiteX1" fmla="*/ 66994 w 588885"/>
                <a:gd name="connsiteY1" fmla="*/ 169036 h 384786"/>
                <a:gd name="connsiteX2" fmla="*/ 48135 w 588885"/>
                <a:gd name="connsiteY2" fmla="*/ 140271 h 384786"/>
                <a:gd name="connsiteX3" fmla="*/ 13083 w 588885"/>
                <a:gd name="connsiteY3" fmla="*/ 123697 h 384786"/>
                <a:gd name="connsiteX4" fmla="*/ 3177 w 588885"/>
                <a:gd name="connsiteY4" fmla="*/ 118173 h 384786"/>
                <a:gd name="connsiteX5" fmla="*/ 1177 w 588885"/>
                <a:gd name="connsiteY5" fmla="*/ 108076 h 384786"/>
                <a:gd name="connsiteX6" fmla="*/ 6225 w 588885"/>
                <a:gd name="connsiteY6" fmla="*/ 100551 h 384786"/>
                <a:gd name="connsiteX7" fmla="*/ 60517 w 588885"/>
                <a:gd name="connsiteY7" fmla="*/ 29876 h 384786"/>
                <a:gd name="connsiteX8" fmla="*/ 80329 w 588885"/>
                <a:gd name="connsiteY8" fmla="*/ 15588 h 384786"/>
                <a:gd name="connsiteX9" fmla="*/ 128049 w 588885"/>
                <a:gd name="connsiteY9" fmla="*/ 158 h 384786"/>
                <a:gd name="connsiteX10" fmla="*/ 133193 w 588885"/>
                <a:gd name="connsiteY10" fmla="*/ 3206 h 384786"/>
                <a:gd name="connsiteX11" fmla="*/ 131098 w 588885"/>
                <a:gd name="connsiteY11" fmla="*/ 8540 h 384786"/>
                <a:gd name="connsiteX12" fmla="*/ 96903 w 588885"/>
                <a:gd name="connsiteY12" fmla="*/ 21113 h 384786"/>
                <a:gd name="connsiteX13" fmla="*/ 93950 w 588885"/>
                <a:gd name="connsiteY13" fmla="*/ 23780 h 384786"/>
                <a:gd name="connsiteX14" fmla="*/ 95950 w 588885"/>
                <a:gd name="connsiteY14" fmla="*/ 27590 h 384786"/>
                <a:gd name="connsiteX15" fmla="*/ 108142 w 588885"/>
                <a:gd name="connsiteY15" fmla="*/ 33591 h 384786"/>
                <a:gd name="connsiteX16" fmla="*/ 289498 w 588885"/>
                <a:gd name="connsiteY16" fmla="*/ 108457 h 384786"/>
                <a:gd name="connsiteX17" fmla="*/ 317692 w 588885"/>
                <a:gd name="connsiteY17" fmla="*/ 108743 h 384786"/>
                <a:gd name="connsiteX18" fmla="*/ 491047 w 588885"/>
                <a:gd name="connsiteY18" fmla="*/ 32543 h 384786"/>
                <a:gd name="connsiteX19" fmla="*/ 499143 w 588885"/>
                <a:gd name="connsiteY19" fmla="*/ 28447 h 384786"/>
                <a:gd name="connsiteX20" fmla="*/ 501239 w 588885"/>
                <a:gd name="connsiteY20" fmla="*/ 24732 h 384786"/>
                <a:gd name="connsiteX21" fmla="*/ 499048 w 588885"/>
                <a:gd name="connsiteY21" fmla="*/ 21303 h 384786"/>
                <a:gd name="connsiteX22" fmla="*/ 471140 w 588885"/>
                <a:gd name="connsiteY22" fmla="*/ 11397 h 384786"/>
                <a:gd name="connsiteX23" fmla="*/ 463425 w 588885"/>
                <a:gd name="connsiteY23" fmla="*/ 7016 h 384786"/>
                <a:gd name="connsiteX24" fmla="*/ 462663 w 588885"/>
                <a:gd name="connsiteY24" fmla="*/ 3015 h 384786"/>
                <a:gd name="connsiteX25" fmla="*/ 465711 w 588885"/>
                <a:gd name="connsiteY25" fmla="*/ 158 h 384786"/>
                <a:gd name="connsiteX26" fmla="*/ 470092 w 588885"/>
                <a:gd name="connsiteY26" fmla="*/ 539 h 384786"/>
                <a:gd name="connsiteX27" fmla="*/ 519813 w 588885"/>
                <a:gd name="connsiteY27" fmla="*/ 17208 h 384786"/>
                <a:gd name="connsiteX28" fmla="*/ 530481 w 588885"/>
                <a:gd name="connsiteY28" fmla="*/ 25113 h 384786"/>
                <a:gd name="connsiteX29" fmla="*/ 586392 w 588885"/>
                <a:gd name="connsiteY29" fmla="*/ 105885 h 384786"/>
                <a:gd name="connsiteX30" fmla="*/ 581916 w 588885"/>
                <a:gd name="connsiteY30" fmla="*/ 120554 h 384786"/>
                <a:gd name="connsiteX31" fmla="*/ 539148 w 588885"/>
                <a:gd name="connsiteY31" fmla="*/ 142080 h 384786"/>
                <a:gd name="connsiteX32" fmla="*/ 529147 w 588885"/>
                <a:gd name="connsiteY32" fmla="*/ 158082 h 384786"/>
                <a:gd name="connsiteX33" fmla="*/ 529147 w 588885"/>
                <a:gd name="connsiteY33" fmla="*/ 212946 h 384786"/>
                <a:gd name="connsiteX34" fmla="*/ 529147 w 588885"/>
                <a:gd name="connsiteY34" fmla="*/ 254094 h 384786"/>
                <a:gd name="connsiteX35" fmla="*/ 510573 w 588885"/>
                <a:gd name="connsiteY35" fmla="*/ 283336 h 384786"/>
                <a:gd name="connsiteX36" fmla="*/ 483999 w 588885"/>
                <a:gd name="connsiteY36" fmla="*/ 296576 h 384786"/>
                <a:gd name="connsiteX37" fmla="*/ 324836 w 588885"/>
                <a:gd name="connsiteY37" fmla="*/ 376300 h 384786"/>
                <a:gd name="connsiteX38" fmla="*/ 312549 w 588885"/>
                <a:gd name="connsiteY38" fmla="*/ 382396 h 384786"/>
                <a:gd name="connsiteX39" fmla="*/ 295404 w 588885"/>
                <a:gd name="connsiteY39" fmla="*/ 382206 h 384786"/>
                <a:gd name="connsiteX40" fmla="*/ 210727 w 588885"/>
                <a:gd name="connsiteY40" fmla="*/ 342296 h 384786"/>
                <a:gd name="connsiteX41" fmla="*/ 88902 w 588885"/>
                <a:gd name="connsiteY41" fmla="*/ 284955 h 384786"/>
                <a:gd name="connsiteX42" fmla="*/ 78615 w 588885"/>
                <a:gd name="connsiteY42" fmla="*/ 280098 h 384786"/>
                <a:gd name="connsiteX43" fmla="*/ 67089 w 588885"/>
                <a:gd name="connsiteY43" fmla="*/ 262572 h 384786"/>
                <a:gd name="connsiteX44" fmla="*/ 67089 w 588885"/>
                <a:gd name="connsiteY44" fmla="*/ 248856 h 384786"/>
                <a:gd name="connsiteX45" fmla="*/ 67089 w 588885"/>
                <a:gd name="connsiteY45" fmla="*/ 209994 h 384786"/>
                <a:gd name="connsiteX46" fmla="*/ 300166 w 588885"/>
                <a:gd name="connsiteY46" fmla="*/ 256571 h 384786"/>
                <a:gd name="connsiteX47" fmla="*/ 300166 w 588885"/>
                <a:gd name="connsiteY47" fmla="*/ 160654 h 384786"/>
                <a:gd name="connsiteX48" fmla="*/ 298452 w 588885"/>
                <a:gd name="connsiteY48" fmla="*/ 147224 h 384786"/>
                <a:gd name="connsiteX49" fmla="*/ 294737 w 588885"/>
                <a:gd name="connsiteY49" fmla="*/ 146557 h 384786"/>
                <a:gd name="connsiteX50" fmla="*/ 287498 w 588885"/>
                <a:gd name="connsiteY50" fmla="*/ 155130 h 384786"/>
                <a:gd name="connsiteX51" fmla="*/ 244255 w 588885"/>
                <a:gd name="connsiteY51" fmla="*/ 219519 h 384786"/>
                <a:gd name="connsiteX52" fmla="*/ 226824 w 588885"/>
                <a:gd name="connsiteY52" fmla="*/ 224281 h 384786"/>
                <a:gd name="connsiteX53" fmla="*/ 167007 w 588885"/>
                <a:gd name="connsiteY53" fmla="*/ 196182 h 384786"/>
                <a:gd name="connsiteX54" fmla="*/ 90616 w 588885"/>
                <a:gd name="connsiteY54" fmla="*/ 160368 h 384786"/>
                <a:gd name="connsiteX55" fmla="*/ 76995 w 588885"/>
                <a:gd name="connsiteY55" fmla="*/ 167798 h 384786"/>
                <a:gd name="connsiteX56" fmla="*/ 76710 w 588885"/>
                <a:gd name="connsiteY56" fmla="*/ 254571 h 384786"/>
                <a:gd name="connsiteX57" fmla="*/ 88902 w 588885"/>
                <a:gd name="connsiteY57" fmla="*/ 273811 h 384786"/>
                <a:gd name="connsiteX58" fmla="*/ 286927 w 588885"/>
                <a:gd name="connsiteY58" fmla="*/ 366966 h 384786"/>
                <a:gd name="connsiteX59" fmla="*/ 293308 w 588885"/>
                <a:gd name="connsiteY59" fmla="*/ 368871 h 384786"/>
                <a:gd name="connsiteX60" fmla="*/ 298452 w 588885"/>
                <a:gd name="connsiteY60" fmla="*/ 365918 h 384786"/>
                <a:gd name="connsiteX61" fmla="*/ 300166 w 588885"/>
                <a:gd name="connsiteY61" fmla="*/ 350202 h 384786"/>
                <a:gd name="connsiteX62" fmla="*/ 300166 w 588885"/>
                <a:gd name="connsiteY62" fmla="*/ 256571 h 384786"/>
                <a:gd name="connsiteX63" fmla="*/ 309786 w 588885"/>
                <a:gd name="connsiteY63" fmla="*/ 253237 h 384786"/>
                <a:gd name="connsiteX64" fmla="*/ 309786 w 588885"/>
                <a:gd name="connsiteY64" fmla="*/ 253237 h 384786"/>
                <a:gd name="connsiteX65" fmla="*/ 309786 w 588885"/>
                <a:gd name="connsiteY65" fmla="*/ 344487 h 384786"/>
                <a:gd name="connsiteX66" fmla="*/ 310168 w 588885"/>
                <a:gd name="connsiteY66" fmla="*/ 362679 h 384786"/>
                <a:gd name="connsiteX67" fmla="*/ 317787 w 588885"/>
                <a:gd name="connsiteY67" fmla="*/ 367823 h 384786"/>
                <a:gd name="connsiteX68" fmla="*/ 334266 w 588885"/>
                <a:gd name="connsiteY68" fmla="*/ 360108 h 384786"/>
                <a:gd name="connsiteX69" fmla="*/ 460567 w 588885"/>
                <a:gd name="connsiteY69" fmla="*/ 296862 h 384786"/>
                <a:gd name="connsiteX70" fmla="*/ 509526 w 588885"/>
                <a:gd name="connsiteY70" fmla="*/ 272573 h 384786"/>
                <a:gd name="connsiteX71" fmla="*/ 519527 w 588885"/>
                <a:gd name="connsiteY71" fmla="*/ 256380 h 384786"/>
                <a:gd name="connsiteX72" fmla="*/ 519337 w 588885"/>
                <a:gd name="connsiteY72" fmla="*/ 165131 h 384786"/>
                <a:gd name="connsiteX73" fmla="*/ 518765 w 588885"/>
                <a:gd name="connsiteY73" fmla="*/ 160654 h 384786"/>
                <a:gd name="connsiteX74" fmla="*/ 512288 w 588885"/>
                <a:gd name="connsiteY74" fmla="*/ 156368 h 384786"/>
                <a:gd name="connsiteX75" fmla="*/ 499810 w 588885"/>
                <a:gd name="connsiteY75" fmla="*/ 161988 h 384786"/>
                <a:gd name="connsiteX76" fmla="*/ 403989 w 588885"/>
                <a:gd name="connsiteY76" fmla="*/ 209803 h 384786"/>
                <a:gd name="connsiteX77" fmla="*/ 387606 w 588885"/>
                <a:gd name="connsiteY77" fmla="*/ 217804 h 384786"/>
                <a:gd name="connsiteX78" fmla="*/ 371889 w 588885"/>
                <a:gd name="connsiteY78" fmla="*/ 214089 h 384786"/>
                <a:gd name="connsiteX79" fmla="*/ 361793 w 588885"/>
                <a:gd name="connsiteY79" fmla="*/ 201707 h 384786"/>
                <a:gd name="connsiteX80" fmla="*/ 322455 w 588885"/>
                <a:gd name="connsiteY80" fmla="*/ 151415 h 384786"/>
                <a:gd name="connsiteX81" fmla="*/ 314739 w 588885"/>
                <a:gd name="connsiteY81" fmla="*/ 143128 h 384786"/>
                <a:gd name="connsiteX82" fmla="*/ 311215 w 588885"/>
                <a:gd name="connsiteY82" fmla="*/ 143985 h 384786"/>
                <a:gd name="connsiteX83" fmla="*/ 309691 w 588885"/>
                <a:gd name="connsiteY83" fmla="*/ 155130 h 384786"/>
                <a:gd name="connsiteX84" fmla="*/ 309691 w 588885"/>
                <a:gd name="connsiteY84" fmla="*/ 253237 h 384786"/>
                <a:gd name="connsiteX85" fmla="*/ 74995 w 588885"/>
                <a:gd name="connsiteY85" fmla="*/ 31876 h 384786"/>
                <a:gd name="connsiteX86" fmla="*/ 68328 w 588885"/>
                <a:gd name="connsiteY86" fmla="*/ 36734 h 384786"/>
                <a:gd name="connsiteX87" fmla="*/ 15655 w 588885"/>
                <a:gd name="connsiteY87" fmla="*/ 105504 h 384786"/>
                <a:gd name="connsiteX88" fmla="*/ 18322 w 588885"/>
                <a:gd name="connsiteY88" fmla="*/ 114648 h 384786"/>
                <a:gd name="connsiteX89" fmla="*/ 34705 w 588885"/>
                <a:gd name="connsiteY89" fmla="*/ 122649 h 384786"/>
                <a:gd name="connsiteX90" fmla="*/ 135669 w 588885"/>
                <a:gd name="connsiteY90" fmla="*/ 170179 h 384786"/>
                <a:gd name="connsiteX91" fmla="*/ 222252 w 588885"/>
                <a:gd name="connsiteY91" fmla="*/ 210851 h 384786"/>
                <a:gd name="connsiteX92" fmla="*/ 241111 w 588885"/>
                <a:gd name="connsiteY92" fmla="*/ 206184 h 384786"/>
                <a:gd name="connsiteX93" fmla="*/ 270258 w 588885"/>
                <a:gd name="connsiteY93" fmla="*/ 162559 h 384786"/>
                <a:gd name="connsiteX94" fmla="*/ 292641 w 588885"/>
                <a:gd name="connsiteY94" fmla="*/ 128174 h 384786"/>
                <a:gd name="connsiteX95" fmla="*/ 290546 w 588885"/>
                <a:gd name="connsiteY95" fmla="*/ 120649 h 384786"/>
                <a:gd name="connsiteX96" fmla="*/ 284545 w 588885"/>
                <a:gd name="connsiteY96" fmla="*/ 117411 h 384786"/>
                <a:gd name="connsiteX97" fmla="*/ 84615 w 588885"/>
                <a:gd name="connsiteY97" fmla="*/ 34924 h 384786"/>
                <a:gd name="connsiteX98" fmla="*/ 75090 w 588885"/>
                <a:gd name="connsiteY98" fmla="*/ 31781 h 384786"/>
                <a:gd name="connsiteX99" fmla="*/ 384462 w 588885"/>
                <a:gd name="connsiteY99" fmla="*/ 207803 h 384786"/>
                <a:gd name="connsiteX100" fmla="*/ 394083 w 588885"/>
                <a:gd name="connsiteY100" fmla="*/ 203421 h 384786"/>
                <a:gd name="connsiteX101" fmla="*/ 563151 w 588885"/>
                <a:gd name="connsiteY101" fmla="*/ 118744 h 384786"/>
                <a:gd name="connsiteX102" fmla="*/ 571153 w 588885"/>
                <a:gd name="connsiteY102" fmla="*/ 114363 h 384786"/>
                <a:gd name="connsiteX103" fmla="*/ 573439 w 588885"/>
                <a:gd name="connsiteY103" fmla="*/ 104933 h 384786"/>
                <a:gd name="connsiteX104" fmla="*/ 526766 w 588885"/>
                <a:gd name="connsiteY104" fmla="*/ 37401 h 384786"/>
                <a:gd name="connsiteX105" fmla="*/ 525242 w 588885"/>
                <a:gd name="connsiteY105" fmla="*/ 35686 h 384786"/>
                <a:gd name="connsiteX106" fmla="*/ 517146 w 588885"/>
                <a:gd name="connsiteY106" fmla="*/ 33210 h 384786"/>
                <a:gd name="connsiteX107" fmla="*/ 504478 w 588885"/>
                <a:gd name="connsiteY107" fmla="*/ 38067 h 384786"/>
                <a:gd name="connsiteX108" fmla="*/ 333313 w 588885"/>
                <a:gd name="connsiteY108" fmla="*/ 112743 h 384786"/>
                <a:gd name="connsiteX109" fmla="*/ 320931 w 588885"/>
                <a:gd name="connsiteY109" fmla="*/ 118458 h 384786"/>
                <a:gd name="connsiteX110" fmla="*/ 318454 w 588885"/>
                <a:gd name="connsiteY110" fmla="*/ 129222 h 384786"/>
                <a:gd name="connsiteX111" fmla="*/ 376081 w 588885"/>
                <a:gd name="connsiteY111" fmla="*/ 202850 h 384786"/>
                <a:gd name="connsiteX112" fmla="*/ 379319 w 588885"/>
                <a:gd name="connsiteY112" fmla="*/ 205993 h 384786"/>
                <a:gd name="connsiteX113" fmla="*/ 384367 w 588885"/>
                <a:gd name="connsiteY113" fmla="*/ 207612 h 38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88885" h="384786">
                  <a:moveTo>
                    <a:pt x="66994" y="210184"/>
                  </a:moveTo>
                  <a:cubicBezTo>
                    <a:pt x="66994" y="196468"/>
                    <a:pt x="66994" y="182752"/>
                    <a:pt x="66994" y="169036"/>
                  </a:cubicBezTo>
                  <a:cubicBezTo>
                    <a:pt x="66994" y="146843"/>
                    <a:pt x="66613" y="149319"/>
                    <a:pt x="48135" y="140271"/>
                  </a:cubicBezTo>
                  <a:cubicBezTo>
                    <a:pt x="36514" y="134556"/>
                    <a:pt x="24703" y="129317"/>
                    <a:pt x="13083" y="123697"/>
                  </a:cubicBezTo>
                  <a:cubicBezTo>
                    <a:pt x="9654" y="122078"/>
                    <a:pt x="6225" y="120363"/>
                    <a:pt x="3177" y="118173"/>
                  </a:cubicBezTo>
                  <a:cubicBezTo>
                    <a:pt x="-348" y="115601"/>
                    <a:pt x="-824" y="111886"/>
                    <a:pt x="1177" y="108076"/>
                  </a:cubicBezTo>
                  <a:cubicBezTo>
                    <a:pt x="2605" y="105409"/>
                    <a:pt x="4415" y="102933"/>
                    <a:pt x="6225" y="100551"/>
                  </a:cubicBezTo>
                  <a:cubicBezTo>
                    <a:pt x="24322" y="77025"/>
                    <a:pt x="42610" y="53593"/>
                    <a:pt x="60517" y="29876"/>
                  </a:cubicBezTo>
                  <a:cubicBezTo>
                    <a:pt x="65756" y="22923"/>
                    <a:pt x="71757" y="18160"/>
                    <a:pt x="80329" y="15588"/>
                  </a:cubicBezTo>
                  <a:cubicBezTo>
                    <a:pt x="96331" y="10921"/>
                    <a:pt x="112047" y="5111"/>
                    <a:pt x="128049" y="158"/>
                  </a:cubicBezTo>
                  <a:cubicBezTo>
                    <a:pt x="129383" y="-223"/>
                    <a:pt x="132526" y="1682"/>
                    <a:pt x="133193" y="3206"/>
                  </a:cubicBezTo>
                  <a:cubicBezTo>
                    <a:pt x="133764" y="4539"/>
                    <a:pt x="132431" y="8064"/>
                    <a:pt x="131098" y="8540"/>
                  </a:cubicBezTo>
                  <a:cubicBezTo>
                    <a:pt x="119763" y="12921"/>
                    <a:pt x="108333" y="16922"/>
                    <a:pt x="96903" y="21113"/>
                  </a:cubicBezTo>
                  <a:cubicBezTo>
                    <a:pt x="95664" y="21589"/>
                    <a:pt x="94045" y="22827"/>
                    <a:pt x="93950" y="23780"/>
                  </a:cubicBezTo>
                  <a:cubicBezTo>
                    <a:pt x="93950" y="25018"/>
                    <a:pt x="94807" y="26923"/>
                    <a:pt x="95950" y="27590"/>
                  </a:cubicBezTo>
                  <a:cubicBezTo>
                    <a:pt x="99856" y="29876"/>
                    <a:pt x="103951" y="31876"/>
                    <a:pt x="108142" y="33591"/>
                  </a:cubicBezTo>
                  <a:cubicBezTo>
                    <a:pt x="168626" y="58546"/>
                    <a:pt x="229110" y="83311"/>
                    <a:pt x="289498" y="108457"/>
                  </a:cubicBezTo>
                  <a:cubicBezTo>
                    <a:pt x="299214" y="112553"/>
                    <a:pt x="307691" y="113315"/>
                    <a:pt x="317692" y="108743"/>
                  </a:cubicBezTo>
                  <a:cubicBezTo>
                    <a:pt x="375319" y="83025"/>
                    <a:pt x="433231" y="57879"/>
                    <a:pt x="491047" y="32543"/>
                  </a:cubicBezTo>
                  <a:cubicBezTo>
                    <a:pt x="493809" y="31305"/>
                    <a:pt x="496572" y="30066"/>
                    <a:pt x="499143" y="28447"/>
                  </a:cubicBezTo>
                  <a:cubicBezTo>
                    <a:pt x="500287" y="27780"/>
                    <a:pt x="501239" y="26066"/>
                    <a:pt x="501239" y="24732"/>
                  </a:cubicBezTo>
                  <a:cubicBezTo>
                    <a:pt x="501239" y="23589"/>
                    <a:pt x="500096" y="21684"/>
                    <a:pt x="499048" y="21303"/>
                  </a:cubicBezTo>
                  <a:cubicBezTo>
                    <a:pt x="489809" y="17874"/>
                    <a:pt x="480379" y="14826"/>
                    <a:pt x="471140" y="11397"/>
                  </a:cubicBezTo>
                  <a:cubicBezTo>
                    <a:pt x="468378" y="10350"/>
                    <a:pt x="465711" y="8826"/>
                    <a:pt x="463425" y="7016"/>
                  </a:cubicBezTo>
                  <a:cubicBezTo>
                    <a:pt x="462568" y="6349"/>
                    <a:pt x="462282" y="4158"/>
                    <a:pt x="462663" y="3015"/>
                  </a:cubicBezTo>
                  <a:cubicBezTo>
                    <a:pt x="463044" y="1777"/>
                    <a:pt x="464473" y="539"/>
                    <a:pt x="465711" y="158"/>
                  </a:cubicBezTo>
                  <a:cubicBezTo>
                    <a:pt x="467044" y="-223"/>
                    <a:pt x="468759" y="158"/>
                    <a:pt x="470092" y="539"/>
                  </a:cubicBezTo>
                  <a:cubicBezTo>
                    <a:pt x="486666" y="5968"/>
                    <a:pt x="503430" y="11302"/>
                    <a:pt x="519813" y="17208"/>
                  </a:cubicBezTo>
                  <a:cubicBezTo>
                    <a:pt x="523813" y="18636"/>
                    <a:pt x="528004" y="21684"/>
                    <a:pt x="530481" y="25113"/>
                  </a:cubicBezTo>
                  <a:cubicBezTo>
                    <a:pt x="549340" y="51879"/>
                    <a:pt x="567914" y="78834"/>
                    <a:pt x="586392" y="105885"/>
                  </a:cubicBezTo>
                  <a:cubicBezTo>
                    <a:pt x="590774" y="112362"/>
                    <a:pt x="589440" y="116553"/>
                    <a:pt x="581916" y="120554"/>
                  </a:cubicBezTo>
                  <a:cubicBezTo>
                    <a:pt x="567819" y="127983"/>
                    <a:pt x="553626" y="135413"/>
                    <a:pt x="539148" y="142080"/>
                  </a:cubicBezTo>
                  <a:cubicBezTo>
                    <a:pt x="531814" y="145509"/>
                    <a:pt x="529052" y="150367"/>
                    <a:pt x="529147" y="158082"/>
                  </a:cubicBezTo>
                  <a:cubicBezTo>
                    <a:pt x="529338" y="176370"/>
                    <a:pt x="529147" y="194658"/>
                    <a:pt x="529147" y="212946"/>
                  </a:cubicBezTo>
                  <a:cubicBezTo>
                    <a:pt x="529147" y="226662"/>
                    <a:pt x="529147" y="240378"/>
                    <a:pt x="529147" y="254094"/>
                  </a:cubicBezTo>
                  <a:cubicBezTo>
                    <a:pt x="529081" y="267306"/>
                    <a:pt x="522889" y="277050"/>
                    <a:pt x="510573" y="283336"/>
                  </a:cubicBezTo>
                  <a:cubicBezTo>
                    <a:pt x="501810" y="287813"/>
                    <a:pt x="492857" y="292099"/>
                    <a:pt x="483999" y="296576"/>
                  </a:cubicBezTo>
                  <a:cubicBezTo>
                    <a:pt x="430944" y="323151"/>
                    <a:pt x="377890" y="349725"/>
                    <a:pt x="324836" y="376300"/>
                  </a:cubicBezTo>
                  <a:cubicBezTo>
                    <a:pt x="320740" y="378300"/>
                    <a:pt x="316454" y="379920"/>
                    <a:pt x="312549" y="382396"/>
                  </a:cubicBezTo>
                  <a:cubicBezTo>
                    <a:pt x="306643" y="386111"/>
                    <a:pt x="301309" y="385063"/>
                    <a:pt x="295404" y="382206"/>
                  </a:cubicBezTo>
                  <a:cubicBezTo>
                    <a:pt x="267305" y="368775"/>
                    <a:pt x="239016" y="355631"/>
                    <a:pt x="210727" y="342296"/>
                  </a:cubicBezTo>
                  <a:cubicBezTo>
                    <a:pt x="170150" y="323151"/>
                    <a:pt x="129478" y="304101"/>
                    <a:pt x="88902" y="284955"/>
                  </a:cubicBezTo>
                  <a:cubicBezTo>
                    <a:pt x="85473" y="283336"/>
                    <a:pt x="82139" y="281526"/>
                    <a:pt x="78615" y="280098"/>
                  </a:cubicBezTo>
                  <a:cubicBezTo>
                    <a:pt x="70709" y="276859"/>
                    <a:pt x="66613" y="271335"/>
                    <a:pt x="67089" y="262572"/>
                  </a:cubicBezTo>
                  <a:cubicBezTo>
                    <a:pt x="67375" y="258000"/>
                    <a:pt x="67089" y="253428"/>
                    <a:pt x="67089" y="248856"/>
                  </a:cubicBezTo>
                  <a:cubicBezTo>
                    <a:pt x="67089" y="235902"/>
                    <a:pt x="67089" y="222948"/>
                    <a:pt x="67089" y="209994"/>
                  </a:cubicBezTo>
                  <a:close/>
                  <a:moveTo>
                    <a:pt x="300166" y="256571"/>
                  </a:moveTo>
                  <a:cubicBezTo>
                    <a:pt x="300166" y="224567"/>
                    <a:pt x="300166" y="192658"/>
                    <a:pt x="300166" y="160654"/>
                  </a:cubicBezTo>
                  <a:cubicBezTo>
                    <a:pt x="300166" y="156177"/>
                    <a:pt x="299214" y="151701"/>
                    <a:pt x="298452" y="147224"/>
                  </a:cubicBezTo>
                  <a:cubicBezTo>
                    <a:pt x="298452" y="146748"/>
                    <a:pt x="295308" y="145986"/>
                    <a:pt x="294737" y="146557"/>
                  </a:cubicBezTo>
                  <a:cubicBezTo>
                    <a:pt x="292070" y="149224"/>
                    <a:pt x="289594" y="151986"/>
                    <a:pt x="287498" y="155130"/>
                  </a:cubicBezTo>
                  <a:cubicBezTo>
                    <a:pt x="273020" y="176561"/>
                    <a:pt x="258828" y="198183"/>
                    <a:pt x="244255" y="219519"/>
                  </a:cubicBezTo>
                  <a:cubicBezTo>
                    <a:pt x="239016" y="227234"/>
                    <a:pt x="235491" y="228186"/>
                    <a:pt x="226824" y="224281"/>
                  </a:cubicBezTo>
                  <a:cubicBezTo>
                    <a:pt x="206726" y="215137"/>
                    <a:pt x="186914" y="205517"/>
                    <a:pt x="167007" y="196182"/>
                  </a:cubicBezTo>
                  <a:cubicBezTo>
                    <a:pt x="141575" y="184181"/>
                    <a:pt x="116143" y="172179"/>
                    <a:pt x="90616" y="160368"/>
                  </a:cubicBezTo>
                  <a:cubicBezTo>
                    <a:pt x="78615" y="154844"/>
                    <a:pt x="77091" y="155701"/>
                    <a:pt x="76995" y="167798"/>
                  </a:cubicBezTo>
                  <a:cubicBezTo>
                    <a:pt x="76805" y="196754"/>
                    <a:pt x="77281" y="225615"/>
                    <a:pt x="76710" y="254571"/>
                  </a:cubicBezTo>
                  <a:cubicBezTo>
                    <a:pt x="76519" y="264381"/>
                    <a:pt x="80043" y="269715"/>
                    <a:pt x="88902" y="273811"/>
                  </a:cubicBezTo>
                  <a:cubicBezTo>
                    <a:pt x="155005" y="304672"/>
                    <a:pt x="220918" y="335914"/>
                    <a:pt x="286927" y="366966"/>
                  </a:cubicBezTo>
                  <a:cubicBezTo>
                    <a:pt x="288927" y="367918"/>
                    <a:pt x="291213" y="369061"/>
                    <a:pt x="293308" y="368871"/>
                  </a:cubicBezTo>
                  <a:cubicBezTo>
                    <a:pt x="295118" y="368775"/>
                    <a:pt x="298166" y="367251"/>
                    <a:pt x="298452" y="365918"/>
                  </a:cubicBezTo>
                  <a:cubicBezTo>
                    <a:pt x="299499" y="360774"/>
                    <a:pt x="300166" y="355440"/>
                    <a:pt x="300166" y="350202"/>
                  </a:cubicBezTo>
                  <a:cubicBezTo>
                    <a:pt x="300261" y="318960"/>
                    <a:pt x="300166" y="287813"/>
                    <a:pt x="300166" y="256571"/>
                  </a:cubicBezTo>
                  <a:close/>
                  <a:moveTo>
                    <a:pt x="309786" y="253237"/>
                  </a:moveTo>
                  <a:lnTo>
                    <a:pt x="309786" y="253237"/>
                  </a:lnTo>
                  <a:cubicBezTo>
                    <a:pt x="309786" y="283622"/>
                    <a:pt x="309786" y="314102"/>
                    <a:pt x="309786" y="344487"/>
                  </a:cubicBezTo>
                  <a:cubicBezTo>
                    <a:pt x="309786" y="350583"/>
                    <a:pt x="309786" y="356679"/>
                    <a:pt x="310168" y="362679"/>
                  </a:cubicBezTo>
                  <a:cubicBezTo>
                    <a:pt x="310453" y="367442"/>
                    <a:pt x="313692" y="369633"/>
                    <a:pt x="317787" y="367823"/>
                  </a:cubicBezTo>
                  <a:cubicBezTo>
                    <a:pt x="323312" y="365442"/>
                    <a:pt x="328836" y="362775"/>
                    <a:pt x="334266" y="360108"/>
                  </a:cubicBezTo>
                  <a:cubicBezTo>
                    <a:pt x="376366" y="339057"/>
                    <a:pt x="418467" y="317912"/>
                    <a:pt x="460567" y="296862"/>
                  </a:cubicBezTo>
                  <a:cubicBezTo>
                    <a:pt x="476855" y="288670"/>
                    <a:pt x="493143" y="280479"/>
                    <a:pt x="509526" y="272573"/>
                  </a:cubicBezTo>
                  <a:cubicBezTo>
                    <a:pt x="516574" y="269239"/>
                    <a:pt x="519622" y="264096"/>
                    <a:pt x="519527" y="256380"/>
                  </a:cubicBezTo>
                  <a:cubicBezTo>
                    <a:pt x="519337" y="225996"/>
                    <a:pt x="519432" y="195516"/>
                    <a:pt x="519337" y="165131"/>
                  </a:cubicBezTo>
                  <a:cubicBezTo>
                    <a:pt x="519337" y="163607"/>
                    <a:pt x="519241" y="161988"/>
                    <a:pt x="518765" y="160654"/>
                  </a:cubicBezTo>
                  <a:cubicBezTo>
                    <a:pt x="517717" y="157701"/>
                    <a:pt x="516098" y="154939"/>
                    <a:pt x="512288" y="156368"/>
                  </a:cubicBezTo>
                  <a:cubicBezTo>
                    <a:pt x="508002" y="157987"/>
                    <a:pt x="503906" y="159987"/>
                    <a:pt x="499810" y="161988"/>
                  </a:cubicBezTo>
                  <a:cubicBezTo>
                    <a:pt x="467901" y="177894"/>
                    <a:pt x="435898" y="193896"/>
                    <a:pt x="403989" y="209803"/>
                  </a:cubicBezTo>
                  <a:cubicBezTo>
                    <a:pt x="398560" y="212470"/>
                    <a:pt x="393130" y="215328"/>
                    <a:pt x="387606" y="217804"/>
                  </a:cubicBezTo>
                  <a:cubicBezTo>
                    <a:pt x="380081" y="221138"/>
                    <a:pt x="377700" y="220566"/>
                    <a:pt x="371889" y="214089"/>
                  </a:cubicBezTo>
                  <a:cubicBezTo>
                    <a:pt x="368365" y="210089"/>
                    <a:pt x="365127" y="205898"/>
                    <a:pt x="361793" y="201707"/>
                  </a:cubicBezTo>
                  <a:cubicBezTo>
                    <a:pt x="348648" y="184943"/>
                    <a:pt x="335599" y="168179"/>
                    <a:pt x="322455" y="151415"/>
                  </a:cubicBezTo>
                  <a:cubicBezTo>
                    <a:pt x="320073" y="148462"/>
                    <a:pt x="317502" y="145700"/>
                    <a:pt x="314739" y="143128"/>
                  </a:cubicBezTo>
                  <a:cubicBezTo>
                    <a:pt x="314263" y="142652"/>
                    <a:pt x="311310" y="143414"/>
                    <a:pt x="311215" y="143985"/>
                  </a:cubicBezTo>
                  <a:cubicBezTo>
                    <a:pt x="310453" y="147605"/>
                    <a:pt x="309691" y="151415"/>
                    <a:pt x="309691" y="155130"/>
                  </a:cubicBezTo>
                  <a:cubicBezTo>
                    <a:pt x="309596" y="187800"/>
                    <a:pt x="309691" y="220566"/>
                    <a:pt x="309691" y="253237"/>
                  </a:cubicBezTo>
                  <a:close/>
                  <a:moveTo>
                    <a:pt x="74995" y="31876"/>
                  </a:moveTo>
                  <a:cubicBezTo>
                    <a:pt x="73090" y="33305"/>
                    <a:pt x="70042" y="34543"/>
                    <a:pt x="68328" y="36734"/>
                  </a:cubicBezTo>
                  <a:cubicBezTo>
                    <a:pt x="50611" y="59499"/>
                    <a:pt x="33085" y="82454"/>
                    <a:pt x="15655" y="105504"/>
                  </a:cubicBezTo>
                  <a:cubicBezTo>
                    <a:pt x="12987" y="109029"/>
                    <a:pt x="13940" y="112362"/>
                    <a:pt x="18322" y="114648"/>
                  </a:cubicBezTo>
                  <a:cubicBezTo>
                    <a:pt x="23656" y="117506"/>
                    <a:pt x="29180" y="120078"/>
                    <a:pt x="34705" y="122649"/>
                  </a:cubicBezTo>
                  <a:cubicBezTo>
                    <a:pt x="68328" y="138556"/>
                    <a:pt x="101951" y="154368"/>
                    <a:pt x="135669" y="170179"/>
                  </a:cubicBezTo>
                  <a:cubicBezTo>
                    <a:pt x="164530" y="183800"/>
                    <a:pt x="193296" y="197421"/>
                    <a:pt x="222252" y="210851"/>
                  </a:cubicBezTo>
                  <a:cubicBezTo>
                    <a:pt x="232920" y="215804"/>
                    <a:pt x="234920" y="215232"/>
                    <a:pt x="241111" y="206184"/>
                  </a:cubicBezTo>
                  <a:cubicBezTo>
                    <a:pt x="251017" y="191801"/>
                    <a:pt x="260542" y="177132"/>
                    <a:pt x="270258" y="162559"/>
                  </a:cubicBezTo>
                  <a:cubicBezTo>
                    <a:pt x="277782" y="151129"/>
                    <a:pt x="285307" y="139699"/>
                    <a:pt x="292641" y="128174"/>
                  </a:cubicBezTo>
                  <a:cubicBezTo>
                    <a:pt x="294547" y="125221"/>
                    <a:pt x="293880" y="122459"/>
                    <a:pt x="290546" y="120649"/>
                  </a:cubicBezTo>
                  <a:cubicBezTo>
                    <a:pt x="288546" y="119506"/>
                    <a:pt x="286641" y="118363"/>
                    <a:pt x="284545" y="117411"/>
                  </a:cubicBezTo>
                  <a:cubicBezTo>
                    <a:pt x="217870" y="89883"/>
                    <a:pt x="151290" y="62356"/>
                    <a:pt x="84615" y="34924"/>
                  </a:cubicBezTo>
                  <a:cubicBezTo>
                    <a:pt x="81853" y="33781"/>
                    <a:pt x="78805" y="33019"/>
                    <a:pt x="75090" y="31781"/>
                  </a:cubicBezTo>
                  <a:close/>
                  <a:moveTo>
                    <a:pt x="384462" y="207803"/>
                  </a:moveTo>
                  <a:cubicBezTo>
                    <a:pt x="387225" y="206565"/>
                    <a:pt x="390749" y="205136"/>
                    <a:pt x="394083" y="203421"/>
                  </a:cubicBezTo>
                  <a:cubicBezTo>
                    <a:pt x="450471" y="175227"/>
                    <a:pt x="506764" y="146938"/>
                    <a:pt x="563151" y="118744"/>
                  </a:cubicBezTo>
                  <a:cubicBezTo>
                    <a:pt x="565818" y="117411"/>
                    <a:pt x="568581" y="115982"/>
                    <a:pt x="571153" y="114363"/>
                  </a:cubicBezTo>
                  <a:cubicBezTo>
                    <a:pt x="574963" y="112077"/>
                    <a:pt x="576106" y="108933"/>
                    <a:pt x="573439" y="104933"/>
                  </a:cubicBezTo>
                  <a:cubicBezTo>
                    <a:pt x="557913" y="82454"/>
                    <a:pt x="542387" y="59880"/>
                    <a:pt x="526766" y="37401"/>
                  </a:cubicBezTo>
                  <a:cubicBezTo>
                    <a:pt x="526290" y="36734"/>
                    <a:pt x="525909" y="35972"/>
                    <a:pt x="525242" y="35686"/>
                  </a:cubicBezTo>
                  <a:cubicBezTo>
                    <a:pt x="522575" y="34638"/>
                    <a:pt x="519622" y="32733"/>
                    <a:pt x="517146" y="33210"/>
                  </a:cubicBezTo>
                  <a:cubicBezTo>
                    <a:pt x="512764" y="34067"/>
                    <a:pt x="508668" y="36258"/>
                    <a:pt x="504478" y="38067"/>
                  </a:cubicBezTo>
                  <a:cubicBezTo>
                    <a:pt x="447423" y="62928"/>
                    <a:pt x="390368" y="87883"/>
                    <a:pt x="333313" y="112743"/>
                  </a:cubicBezTo>
                  <a:cubicBezTo>
                    <a:pt x="329122" y="114553"/>
                    <a:pt x="324931" y="116458"/>
                    <a:pt x="320931" y="118458"/>
                  </a:cubicBezTo>
                  <a:cubicBezTo>
                    <a:pt x="315502" y="121221"/>
                    <a:pt x="314644" y="124269"/>
                    <a:pt x="318454" y="129222"/>
                  </a:cubicBezTo>
                  <a:cubicBezTo>
                    <a:pt x="337599" y="153796"/>
                    <a:pt x="356840" y="178275"/>
                    <a:pt x="376081" y="202850"/>
                  </a:cubicBezTo>
                  <a:cubicBezTo>
                    <a:pt x="377033" y="203993"/>
                    <a:pt x="378081" y="205231"/>
                    <a:pt x="379319" y="205993"/>
                  </a:cubicBezTo>
                  <a:cubicBezTo>
                    <a:pt x="380557" y="206755"/>
                    <a:pt x="382081" y="206946"/>
                    <a:pt x="384367" y="207612"/>
                  </a:cubicBezTo>
                  <a:close/>
                </a:path>
              </a:pathLst>
            </a:custGeom>
            <a:solidFill>
              <a:srgbClr val="000000"/>
            </a:solidFill>
            <a:ln w="952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79684092-F0F3-D564-4F58-EF0EA6B6973F}"/>
                </a:ext>
              </a:extLst>
            </p:cNvPr>
            <p:cNvSpPr/>
            <p:nvPr/>
          </p:nvSpPr>
          <p:spPr>
            <a:xfrm>
              <a:off x="6320233" y="895816"/>
              <a:ext cx="9562" cy="147559"/>
            </a:xfrm>
            <a:custGeom>
              <a:avLst/>
              <a:gdLst>
                <a:gd name="connsiteX0" fmla="*/ 9477 w 9562"/>
                <a:gd name="connsiteY0" fmla="*/ 73447 h 147559"/>
                <a:gd name="connsiteX1" fmla="*/ 9477 w 9562"/>
                <a:gd name="connsiteY1" fmla="*/ 134978 h 147559"/>
                <a:gd name="connsiteX2" fmla="*/ 7572 w 9562"/>
                <a:gd name="connsiteY2" fmla="*/ 145932 h 147559"/>
                <a:gd name="connsiteX3" fmla="*/ 3858 w 9562"/>
                <a:gd name="connsiteY3" fmla="*/ 147551 h 147559"/>
                <a:gd name="connsiteX4" fmla="*/ 2334 w 9562"/>
                <a:gd name="connsiteY4" fmla="*/ 146313 h 147559"/>
                <a:gd name="connsiteX5" fmla="*/ 143 w 9562"/>
                <a:gd name="connsiteY5" fmla="*/ 137741 h 147559"/>
                <a:gd name="connsiteX6" fmla="*/ 143 w 9562"/>
                <a:gd name="connsiteY6" fmla="*/ 10106 h 147559"/>
                <a:gd name="connsiteX7" fmla="*/ 2238 w 9562"/>
                <a:gd name="connsiteY7" fmla="*/ 1438 h 147559"/>
                <a:gd name="connsiteX8" fmla="*/ 5763 w 9562"/>
                <a:gd name="connsiteY8" fmla="*/ 9 h 147559"/>
                <a:gd name="connsiteX9" fmla="*/ 7382 w 9562"/>
                <a:gd name="connsiteY9" fmla="*/ 1057 h 147559"/>
                <a:gd name="connsiteX10" fmla="*/ 9477 w 9562"/>
                <a:gd name="connsiteY10" fmla="*/ 11915 h 147559"/>
                <a:gd name="connsiteX11" fmla="*/ 9477 w 9562"/>
                <a:gd name="connsiteY11" fmla="*/ 73447 h 14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62" h="147559">
                  <a:moveTo>
                    <a:pt x="9477" y="73447"/>
                  </a:moveTo>
                  <a:cubicBezTo>
                    <a:pt x="9477" y="93926"/>
                    <a:pt x="9477" y="114500"/>
                    <a:pt x="9477" y="134978"/>
                  </a:cubicBezTo>
                  <a:cubicBezTo>
                    <a:pt x="9477" y="138598"/>
                    <a:pt x="8525" y="142313"/>
                    <a:pt x="7572" y="145932"/>
                  </a:cubicBezTo>
                  <a:cubicBezTo>
                    <a:pt x="7382" y="146789"/>
                    <a:pt x="5191" y="147170"/>
                    <a:pt x="3858" y="147551"/>
                  </a:cubicBezTo>
                  <a:cubicBezTo>
                    <a:pt x="3477" y="147647"/>
                    <a:pt x="2524" y="146885"/>
                    <a:pt x="2334" y="146313"/>
                  </a:cubicBezTo>
                  <a:cubicBezTo>
                    <a:pt x="1476" y="143456"/>
                    <a:pt x="143" y="140598"/>
                    <a:pt x="143" y="137741"/>
                  </a:cubicBezTo>
                  <a:cubicBezTo>
                    <a:pt x="-48" y="95164"/>
                    <a:pt x="-48" y="52682"/>
                    <a:pt x="143" y="10106"/>
                  </a:cubicBezTo>
                  <a:cubicBezTo>
                    <a:pt x="143" y="7248"/>
                    <a:pt x="1191" y="4200"/>
                    <a:pt x="2238" y="1438"/>
                  </a:cubicBezTo>
                  <a:cubicBezTo>
                    <a:pt x="2524" y="581"/>
                    <a:pt x="4524" y="200"/>
                    <a:pt x="5763" y="9"/>
                  </a:cubicBezTo>
                  <a:cubicBezTo>
                    <a:pt x="6239" y="-86"/>
                    <a:pt x="7287" y="581"/>
                    <a:pt x="7382" y="1057"/>
                  </a:cubicBezTo>
                  <a:cubicBezTo>
                    <a:pt x="8239" y="4676"/>
                    <a:pt x="9382" y="8296"/>
                    <a:pt x="9477" y="11915"/>
                  </a:cubicBezTo>
                  <a:cubicBezTo>
                    <a:pt x="9668" y="32394"/>
                    <a:pt x="9477" y="52968"/>
                    <a:pt x="9477" y="73447"/>
                  </a:cubicBezTo>
                  <a:close/>
                </a:path>
              </a:pathLst>
            </a:custGeom>
            <a:solidFill>
              <a:srgbClr val="000000"/>
            </a:solidFill>
            <a:ln w="9525"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8BE171A1-AA28-B82F-EDFD-302C8517D5C9}"/>
                </a:ext>
              </a:extLst>
            </p:cNvPr>
            <p:cNvSpPr/>
            <p:nvPr/>
          </p:nvSpPr>
          <p:spPr>
            <a:xfrm>
              <a:off x="6370883" y="845508"/>
              <a:ext cx="9310" cy="142255"/>
            </a:xfrm>
            <a:custGeom>
              <a:avLst/>
              <a:gdLst>
                <a:gd name="connsiteX0" fmla="*/ 9311 w 9310"/>
                <a:gd name="connsiteY0" fmla="*/ 71176 h 142255"/>
                <a:gd name="connsiteX1" fmla="*/ 9311 w 9310"/>
                <a:gd name="connsiteY1" fmla="*/ 130612 h 142255"/>
                <a:gd name="connsiteX2" fmla="*/ 8263 w 9310"/>
                <a:gd name="connsiteY2" fmla="*/ 139566 h 142255"/>
                <a:gd name="connsiteX3" fmla="*/ 5215 w 9310"/>
                <a:gd name="connsiteY3" fmla="*/ 142233 h 142255"/>
                <a:gd name="connsiteX4" fmla="*/ 1881 w 9310"/>
                <a:gd name="connsiteY4" fmla="*/ 140423 h 142255"/>
                <a:gd name="connsiteX5" fmla="*/ 71 w 9310"/>
                <a:gd name="connsiteY5" fmla="*/ 131660 h 142255"/>
                <a:gd name="connsiteX6" fmla="*/ 71 w 9310"/>
                <a:gd name="connsiteY6" fmla="*/ 10502 h 142255"/>
                <a:gd name="connsiteX7" fmla="*/ 1881 w 9310"/>
                <a:gd name="connsiteY7" fmla="*/ 1739 h 142255"/>
                <a:gd name="connsiteX8" fmla="*/ 5215 w 9310"/>
                <a:gd name="connsiteY8" fmla="*/ 25 h 142255"/>
                <a:gd name="connsiteX9" fmla="*/ 8168 w 9310"/>
                <a:gd name="connsiteY9" fmla="*/ 2692 h 142255"/>
                <a:gd name="connsiteX10" fmla="*/ 9120 w 9310"/>
                <a:gd name="connsiteY10" fmla="*/ 16312 h 142255"/>
                <a:gd name="connsiteX11" fmla="*/ 9120 w 9310"/>
                <a:gd name="connsiteY11" fmla="*/ 71176 h 14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10" h="142255">
                  <a:moveTo>
                    <a:pt x="9311" y="71176"/>
                  </a:moveTo>
                  <a:cubicBezTo>
                    <a:pt x="9311" y="90988"/>
                    <a:pt x="9311" y="110800"/>
                    <a:pt x="9311" y="130612"/>
                  </a:cubicBezTo>
                  <a:cubicBezTo>
                    <a:pt x="9311" y="133660"/>
                    <a:pt x="8930" y="136708"/>
                    <a:pt x="8263" y="139566"/>
                  </a:cubicBezTo>
                  <a:cubicBezTo>
                    <a:pt x="7977" y="140709"/>
                    <a:pt x="6453" y="142042"/>
                    <a:pt x="5215" y="142233"/>
                  </a:cubicBezTo>
                  <a:cubicBezTo>
                    <a:pt x="4167" y="142423"/>
                    <a:pt x="2167" y="141376"/>
                    <a:pt x="1881" y="140423"/>
                  </a:cubicBezTo>
                  <a:cubicBezTo>
                    <a:pt x="929" y="137566"/>
                    <a:pt x="71" y="134613"/>
                    <a:pt x="71" y="131660"/>
                  </a:cubicBezTo>
                  <a:cubicBezTo>
                    <a:pt x="-24" y="91274"/>
                    <a:pt x="-24" y="50888"/>
                    <a:pt x="71" y="10502"/>
                  </a:cubicBezTo>
                  <a:cubicBezTo>
                    <a:pt x="71" y="7549"/>
                    <a:pt x="929" y="4596"/>
                    <a:pt x="1881" y="1739"/>
                  </a:cubicBezTo>
                  <a:cubicBezTo>
                    <a:pt x="2167" y="787"/>
                    <a:pt x="4262" y="-166"/>
                    <a:pt x="5215" y="25"/>
                  </a:cubicBezTo>
                  <a:cubicBezTo>
                    <a:pt x="6358" y="215"/>
                    <a:pt x="8072" y="1644"/>
                    <a:pt x="8168" y="2692"/>
                  </a:cubicBezTo>
                  <a:cubicBezTo>
                    <a:pt x="8739" y="7168"/>
                    <a:pt x="9120" y="11740"/>
                    <a:pt x="9120" y="16312"/>
                  </a:cubicBezTo>
                  <a:cubicBezTo>
                    <a:pt x="9215" y="34600"/>
                    <a:pt x="9120" y="52888"/>
                    <a:pt x="9120" y="71176"/>
                  </a:cubicBezTo>
                  <a:close/>
                </a:path>
              </a:pathLst>
            </a:custGeom>
            <a:solidFill>
              <a:srgbClr val="000000"/>
            </a:solidFill>
            <a:ln w="9525"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ECE13296-E480-1800-0229-AFB00CACA66E}"/>
                </a:ext>
              </a:extLst>
            </p:cNvPr>
            <p:cNvSpPr/>
            <p:nvPr/>
          </p:nvSpPr>
          <p:spPr>
            <a:xfrm>
              <a:off x="6268736" y="873727"/>
              <a:ext cx="10221" cy="96538"/>
            </a:xfrm>
            <a:custGeom>
              <a:avLst/>
              <a:gdLst>
                <a:gd name="connsiteX0" fmla="*/ 15 w 10221"/>
                <a:gd name="connsiteY0" fmla="*/ 49625 h 96538"/>
                <a:gd name="connsiteX1" fmla="*/ 15 w 10221"/>
                <a:gd name="connsiteY1" fmla="*/ 8858 h 96538"/>
                <a:gd name="connsiteX2" fmla="*/ 1730 w 10221"/>
                <a:gd name="connsiteY2" fmla="*/ 2477 h 96538"/>
                <a:gd name="connsiteX3" fmla="*/ 5063 w 10221"/>
                <a:gd name="connsiteY3" fmla="*/ 0 h 96538"/>
                <a:gd name="connsiteX4" fmla="*/ 8492 w 10221"/>
                <a:gd name="connsiteY4" fmla="*/ 2572 h 96538"/>
                <a:gd name="connsiteX5" fmla="*/ 10112 w 10221"/>
                <a:gd name="connsiteY5" fmla="*/ 8954 h 96538"/>
                <a:gd name="connsiteX6" fmla="*/ 10112 w 10221"/>
                <a:gd name="connsiteY6" fmla="*/ 88202 h 96538"/>
                <a:gd name="connsiteX7" fmla="*/ 7159 w 10221"/>
                <a:gd name="connsiteY7" fmla="*/ 96203 h 96538"/>
                <a:gd name="connsiteX8" fmla="*/ 3444 w 10221"/>
                <a:gd name="connsiteY8" fmla="*/ 96012 h 96538"/>
                <a:gd name="connsiteX9" fmla="*/ 206 w 10221"/>
                <a:gd name="connsiteY9" fmla="*/ 88106 h 96538"/>
                <a:gd name="connsiteX10" fmla="*/ 15 w 10221"/>
                <a:gd name="connsiteY10" fmla="*/ 49625 h 96538"/>
                <a:gd name="connsiteX11" fmla="*/ 15 w 10221"/>
                <a:gd name="connsiteY11" fmla="*/ 49625 h 9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1" h="96538">
                  <a:moveTo>
                    <a:pt x="15" y="49625"/>
                  </a:moveTo>
                  <a:cubicBezTo>
                    <a:pt x="15" y="36004"/>
                    <a:pt x="15" y="22479"/>
                    <a:pt x="15" y="8858"/>
                  </a:cubicBezTo>
                  <a:cubicBezTo>
                    <a:pt x="15" y="6667"/>
                    <a:pt x="777" y="4477"/>
                    <a:pt x="1730" y="2477"/>
                  </a:cubicBezTo>
                  <a:cubicBezTo>
                    <a:pt x="2301" y="1333"/>
                    <a:pt x="3921" y="0"/>
                    <a:pt x="5063" y="0"/>
                  </a:cubicBezTo>
                  <a:cubicBezTo>
                    <a:pt x="6302" y="0"/>
                    <a:pt x="7921" y="1429"/>
                    <a:pt x="8492" y="2572"/>
                  </a:cubicBezTo>
                  <a:cubicBezTo>
                    <a:pt x="9445" y="4477"/>
                    <a:pt x="10112" y="6763"/>
                    <a:pt x="10112" y="8954"/>
                  </a:cubicBezTo>
                  <a:cubicBezTo>
                    <a:pt x="10207" y="35338"/>
                    <a:pt x="10302" y="61722"/>
                    <a:pt x="10112" y="88202"/>
                  </a:cubicBezTo>
                  <a:cubicBezTo>
                    <a:pt x="10112" y="90869"/>
                    <a:pt x="8492" y="93631"/>
                    <a:pt x="7159" y="96203"/>
                  </a:cubicBezTo>
                  <a:cubicBezTo>
                    <a:pt x="6873" y="96679"/>
                    <a:pt x="3825" y="96679"/>
                    <a:pt x="3444" y="96012"/>
                  </a:cubicBezTo>
                  <a:cubicBezTo>
                    <a:pt x="2015" y="93536"/>
                    <a:pt x="301" y="90773"/>
                    <a:pt x="206" y="88106"/>
                  </a:cubicBezTo>
                  <a:cubicBezTo>
                    <a:pt x="-80" y="75248"/>
                    <a:pt x="15" y="62484"/>
                    <a:pt x="15" y="49625"/>
                  </a:cubicBezTo>
                  <a:lnTo>
                    <a:pt x="15" y="49625"/>
                  </a:lnTo>
                  <a:close/>
                </a:path>
              </a:pathLst>
            </a:custGeom>
            <a:solidFill>
              <a:srgbClr val="000000"/>
            </a:solidFill>
            <a:ln w="9525"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F57ED2F8-7F39-6EAA-7C28-0E4DC01C7614}"/>
                </a:ext>
              </a:extLst>
            </p:cNvPr>
            <p:cNvSpPr/>
            <p:nvPr/>
          </p:nvSpPr>
          <p:spPr>
            <a:xfrm>
              <a:off x="6217602" y="922370"/>
              <a:ext cx="10477" cy="95691"/>
            </a:xfrm>
            <a:custGeom>
              <a:avLst/>
              <a:gdLst>
                <a:gd name="connsiteX0" fmla="*/ 0 w 10477"/>
                <a:gd name="connsiteY0" fmla="*/ 47750 h 95691"/>
                <a:gd name="connsiteX1" fmla="*/ 0 w 10477"/>
                <a:gd name="connsiteY1" fmla="*/ 11364 h 95691"/>
                <a:gd name="connsiteX2" fmla="*/ 1429 w 10477"/>
                <a:gd name="connsiteY2" fmla="*/ 2506 h 95691"/>
                <a:gd name="connsiteX3" fmla="*/ 4667 w 10477"/>
                <a:gd name="connsiteY3" fmla="*/ 29 h 95691"/>
                <a:gd name="connsiteX4" fmla="*/ 8477 w 10477"/>
                <a:gd name="connsiteY4" fmla="*/ 1648 h 95691"/>
                <a:gd name="connsiteX5" fmla="*/ 10382 w 10477"/>
                <a:gd name="connsiteY5" fmla="*/ 8126 h 95691"/>
                <a:gd name="connsiteX6" fmla="*/ 10477 w 10477"/>
                <a:gd name="connsiteY6" fmla="*/ 87659 h 95691"/>
                <a:gd name="connsiteX7" fmla="*/ 9715 w 10477"/>
                <a:gd name="connsiteY7" fmla="*/ 92041 h 95691"/>
                <a:gd name="connsiteX8" fmla="*/ 4763 w 10477"/>
                <a:gd name="connsiteY8" fmla="*/ 95660 h 95691"/>
                <a:gd name="connsiteX9" fmla="*/ 1524 w 10477"/>
                <a:gd name="connsiteY9" fmla="*/ 92993 h 95691"/>
                <a:gd name="connsiteX10" fmla="*/ 190 w 10477"/>
                <a:gd name="connsiteY10" fmla="*/ 84135 h 95691"/>
                <a:gd name="connsiteX11" fmla="*/ 190 w 10477"/>
                <a:gd name="connsiteY11" fmla="*/ 47750 h 9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 h="95691">
                  <a:moveTo>
                    <a:pt x="0" y="47750"/>
                  </a:moveTo>
                  <a:cubicBezTo>
                    <a:pt x="0" y="35653"/>
                    <a:pt x="0" y="23461"/>
                    <a:pt x="0" y="11364"/>
                  </a:cubicBezTo>
                  <a:cubicBezTo>
                    <a:pt x="0" y="8411"/>
                    <a:pt x="571" y="5363"/>
                    <a:pt x="1429" y="2506"/>
                  </a:cubicBezTo>
                  <a:cubicBezTo>
                    <a:pt x="1714" y="1363"/>
                    <a:pt x="3429" y="125"/>
                    <a:pt x="4667" y="29"/>
                  </a:cubicBezTo>
                  <a:cubicBezTo>
                    <a:pt x="5905" y="-161"/>
                    <a:pt x="7906" y="601"/>
                    <a:pt x="8477" y="1648"/>
                  </a:cubicBezTo>
                  <a:cubicBezTo>
                    <a:pt x="9525" y="3554"/>
                    <a:pt x="10382" y="5935"/>
                    <a:pt x="10382" y="8126"/>
                  </a:cubicBezTo>
                  <a:cubicBezTo>
                    <a:pt x="10477" y="34605"/>
                    <a:pt x="10477" y="61180"/>
                    <a:pt x="10477" y="87659"/>
                  </a:cubicBezTo>
                  <a:cubicBezTo>
                    <a:pt x="10477" y="89183"/>
                    <a:pt x="10477" y="90993"/>
                    <a:pt x="9715" y="92041"/>
                  </a:cubicBezTo>
                  <a:cubicBezTo>
                    <a:pt x="8477" y="93565"/>
                    <a:pt x="6572" y="94994"/>
                    <a:pt x="4763" y="95660"/>
                  </a:cubicBezTo>
                  <a:cubicBezTo>
                    <a:pt x="4000" y="95946"/>
                    <a:pt x="1810" y="94232"/>
                    <a:pt x="1524" y="92993"/>
                  </a:cubicBezTo>
                  <a:cubicBezTo>
                    <a:pt x="667" y="90136"/>
                    <a:pt x="190" y="87088"/>
                    <a:pt x="190" y="84135"/>
                  </a:cubicBezTo>
                  <a:cubicBezTo>
                    <a:pt x="95" y="72038"/>
                    <a:pt x="190" y="59846"/>
                    <a:pt x="190" y="47750"/>
                  </a:cubicBezTo>
                  <a:close/>
                </a:path>
              </a:pathLst>
            </a:custGeom>
            <a:solidFill>
              <a:srgbClr val="000000"/>
            </a:solidFill>
            <a:ln w="9525"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1BE67422-00F5-0980-015B-448A97960857}"/>
                </a:ext>
              </a:extLst>
            </p:cNvPr>
            <p:cNvSpPr/>
            <p:nvPr/>
          </p:nvSpPr>
          <p:spPr>
            <a:xfrm>
              <a:off x="6421913" y="927733"/>
              <a:ext cx="9048" cy="77253"/>
            </a:xfrm>
            <a:custGeom>
              <a:avLst/>
              <a:gdLst>
                <a:gd name="connsiteX0" fmla="*/ 8096 w 9048"/>
                <a:gd name="connsiteY0" fmla="*/ 38195 h 77253"/>
                <a:gd name="connsiteX1" fmla="*/ 8001 w 9048"/>
                <a:gd name="connsiteY1" fmla="*/ 74676 h 77253"/>
                <a:gd name="connsiteX2" fmla="*/ 4953 w 9048"/>
                <a:gd name="connsiteY2" fmla="*/ 77248 h 77253"/>
                <a:gd name="connsiteX3" fmla="*/ 1524 w 9048"/>
                <a:gd name="connsiteY3" fmla="*/ 75343 h 77253"/>
                <a:gd name="connsiteX4" fmla="*/ 95 w 9048"/>
                <a:gd name="connsiteY4" fmla="*/ 71152 h 77253"/>
                <a:gd name="connsiteX5" fmla="*/ 0 w 9048"/>
                <a:gd name="connsiteY5" fmla="*/ 7144 h 77253"/>
                <a:gd name="connsiteX6" fmla="*/ 381 w 9048"/>
                <a:gd name="connsiteY6" fmla="*/ 4953 h 77253"/>
                <a:gd name="connsiteX7" fmla="*/ 4096 w 9048"/>
                <a:gd name="connsiteY7" fmla="*/ 0 h 77253"/>
                <a:gd name="connsiteX8" fmla="*/ 8287 w 9048"/>
                <a:gd name="connsiteY8" fmla="*/ 4096 h 77253"/>
                <a:gd name="connsiteX9" fmla="*/ 9049 w 9048"/>
                <a:gd name="connsiteY9" fmla="*/ 26861 h 77253"/>
                <a:gd name="connsiteX10" fmla="*/ 9049 w 9048"/>
                <a:gd name="connsiteY10" fmla="*/ 38291 h 77253"/>
                <a:gd name="connsiteX11" fmla="*/ 8096 w 9048"/>
                <a:gd name="connsiteY11" fmla="*/ 38291 h 7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8" h="77253">
                  <a:moveTo>
                    <a:pt x="8096" y="38195"/>
                  </a:moveTo>
                  <a:cubicBezTo>
                    <a:pt x="8096" y="50387"/>
                    <a:pt x="8096" y="62484"/>
                    <a:pt x="8001" y="74676"/>
                  </a:cubicBezTo>
                  <a:cubicBezTo>
                    <a:pt x="8001" y="75629"/>
                    <a:pt x="6096" y="77057"/>
                    <a:pt x="4953" y="77248"/>
                  </a:cubicBezTo>
                  <a:cubicBezTo>
                    <a:pt x="3905" y="77343"/>
                    <a:pt x="2286" y="76295"/>
                    <a:pt x="1524" y="75343"/>
                  </a:cubicBezTo>
                  <a:cubicBezTo>
                    <a:pt x="667" y="74200"/>
                    <a:pt x="95" y="72581"/>
                    <a:pt x="95" y="71152"/>
                  </a:cubicBezTo>
                  <a:cubicBezTo>
                    <a:pt x="0" y="49816"/>
                    <a:pt x="0" y="28480"/>
                    <a:pt x="0" y="7144"/>
                  </a:cubicBezTo>
                  <a:cubicBezTo>
                    <a:pt x="0" y="6382"/>
                    <a:pt x="0" y="5525"/>
                    <a:pt x="381" y="4953"/>
                  </a:cubicBezTo>
                  <a:cubicBezTo>
                    <a:pt x="1524" y="3239"/>
                    <a:pt x="2858" y="1619"/>
                    <a:pt x="4096" y="0"/>
                  </a:cubicBezTo>
                  <a:cubicBezTo>
                    <a:pt x="5525" y="1333"/>
                    <a:pt x="8192" y="2572"/>
                    <a:pt x="8287" y="4096"/>
                  </a:cubicBezTo>
                  <a:cubicBezTo>
                    <a:pt x="8858" y="11621"/>
                    <a:pt x="8954" y="19336"/>
                    <a:pt x="9049" y="26861"/>
                  </a:cubicBezTo>
                  <a:cubicBezTo>
                    <a:pt x="9049" y="30671"/>
                    <a:pt x="9049" y="34481"/>
                    <a:pt x="9049" y="38291"/>
                  </a:cubicBezTo>
                  <a:cubicBezTo>
                    <a:pt x="8763" y="38291"/>
                    <a:pt x="8382" y="38291"/>
                    <a:pt x="8096" y="38291"/>
                  </a:cubicBezTo>
                  <a:close/>
                </a:path>
              </a:pathLst>
            </a:custGeom>
            <a:solidFill>
              <a:srgbClr val="000000"/>
            </a:solidFill>
            <a:ln w="9525"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6ECB3EDA-251E-DBF5-5E8B-6E050D8DA59A}"/>
                </a:ext>
              </a:extLst>
            </p:cNvPr>
            <p:cNvSpPr/>
            <p:nvPr/>
          </p:nvSpPr>
          <p:spPr>
            <a:xfrm>
              <a:off x="6167167" y="933675"/>
              <a:ext cx="9865" cy="63781"/>
            </a:xfrm>
            <a:custGeom>
              <a:avLst/>
              <a:gdLst>
                <a:gd name="connsiteX0" fmla="*/ 143 w 9865"/>
                <a:gd name="connsiteY0" fmla="*/ 31683 h 63781"/>
                <a:gd name="connsiteX1" fmla="*/ 4905 w 9865"/>
                <a:gd name="connsiteY1" fmla="*/ 631 h 63781"/>
                <a:gd name="connsiteX2" fmla="*/ 8811 w 9865"/>
                <a:gd name="connsiteY2" fmla="*/ 32730 h 63781"/>
                <a:gd name="connsiteX3" fmla="*/ 8144 w 9865"/>
                <a:gd name="connsiteY3" fmla="*/ 59972 h 63781"/>
                <a:gd name="connsiteX4" fmla="*/ 3858 w 9865"/>
                <a:gd name="connsiteY4" fmla="*/ 63782 h 63781"/>
                <a:gd name="connsiteX5" fmla="*/ 238 w 9865"/>
                <a:gd name="connsiteY5" fmla="*/ 58924 h 63781"/>
                <a:gd name="connsiteX6" fmla="*/ 48 w 9865"/>
                <a:gd name="connsiteY6" fmla="*/ 31587 h 6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5" h="63781">
                  <a:moveTo>
                    <a:pt x="143" y="31683"/>
                  </a:moveTo>
                  <a:cubicBezTo>
                    <a:pt x="-238" y="5203"/>
                    <a:pt x="2048" y="-2417"/>
                    <a:pt x="4905" y="631"/>
                  </a:cubicBezTo>
                  <a:cubicBezTo>
                    <a:pt x="13764" y="9966"/>
                    <a:pt x="7858" y="21967"/>
                    <a:pt x="8811" y="32730"/>
                  </a:cubicBezTo>
                  <a:cubicBezTo>
                    <a:pt x="9668" y="41684"/>
                    <a:pt x="8811" y="50923"/>
                    <a:pt x="8144" y="59972"/>
                  </a:cubicBezTo>
                  <a:cubicBezTo>
                    <a:pt x="8144" y="61305"/>
                    <a:pt x="5382" y="62544"/>
                    <a:pt x="3858" y="63782"/>
                  </a:cubicBezTo>
                  <a:cubicBezTo>
                    <a:pt x="2619" y="62163"/>
                    <a:pt x="333" y="60543"/>
                    <a:pt x="238" y="58924"/>
                  </a:cubicBezTo>
                  <a:cubicBezTo>
                    <a:pt x="-143" y="49875"/>
                    <a:pt x="48" y="40731"/>
                    <a:pt x="48" y="31587"/>
                  </a:cubicBezTo>
                  <a:close/>
                </a:path>
              </a:pathLst>
            </a:custGeom>
            <a:solidFill>
              <a:srgbClr val="000000"/>
            </a:solidFill>
            <a:ln w="9525"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90DEA948-5F5F-8CF6-973A-CF95AA741C85}"/>
                </a:ext>
              </a:extLst>
            </p:cNvPr>
            <p:cNvSpPr/>
            <p:nvPr/>
          </p:nvSpPr>
          <p:spPr>
            <a:xfrm>
              <a:off x="6422495" y="870101"/>
              <a:ext cx="9609" cy="20009"/>
            </a:xfrm>
            <a:custGeom>
              <a:avLst/>
              <a:gdLst>
                <a:gd name="connsiteX0" fmla="*/ 9610 w 9609"/>
                <a:gd name="connsiteY0" fmla="*/ 12294 h 20009"/>
                <a:gd name="connsiteX1" fmla="*/ 7610 w 9609"/>
                <a:gd name="connsiteY1" fmla="*/ 18676 h 20009"/>
                <a:gd name="connsiteX2" fmla="*/ 4181 w 9609"/>
                <a:gd name="connsiteY2" fmla="*/ 20009 h 20009"/>
                <a:gd name="connsiteX3" fmla="*/ 2466 w 9609"/>
                <a:gd name="connsiteY3" fmla="*/ 18961 h 20009"/>
                <a:gd name="connsiteX4" fmla="*/ 1323 w 9609"/>
                <a:gd name="connsiteY4" fmla="*/ 2197 h 20009"/>
                <a:gd name="connsiteX5" fmla="*/ 4752 w 9609"/>
                <a:gd name="connsiteY5" fmla="*/ 7 h 20009"/>
                <a:gd name="connsiteX6" fmla="*/ 7991 w 9609"/>
                <a:gd name="connsiteY6" fmla="*/ 1721 h 20009"/>
                <a:gd name="connsiteX7" fmla="*/ 9610 w 9609"/>
                <a:gd name="connsiteY7" fmla="*/ 12294 h 2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09" h="20009">
                  <a:moveTo>
                    <a:pt x="9610" y="12294"/>
                  </a:moveTo>
                  <a:cubicBezTo>
                    <a:pt x="8943" y="14580"/>
                    <a:pt x="8657" y="16866"/>
                    <a:pt x="7610" y="18676"/>
                  </a:cubicBezTo>
                  <a:cubicBezTo>
                    <a:pt x="7133" y="19533"/>
                    <a:pt x="5419" y="19818"/>
                    <a:pt x="4181" y="20009"/>
                  </a:cubicBezTo>
                  <a:cubicBezTo>
                    <a:pt x="3704" y="20009"/>
                    <a:pt x="2847" y="19533"/>
                    <a:pt x="2466" y="18961"/>
                  </a:cubicBezTo>
                  <a:cubicBezTo>
                    <a:pt x="-1344" y="13627"/>
                    <a:pt x="85" y="7817"/>
                    <a:pt x="1323" y="2197"/>
                  </a:cubicBezTo>
                  <a:cubicBezTo>
                    <a:pt x="1514" y="1245"/>
                    <a:pt x="3514" y="197"/>
                    <a:pt x="4752" y="7"/>
                  </a:cubicBezTo>
                  <a:cubicBezTo>
                    <a:pt x="5800" y="-89"/>
                    <a:pt x="7800" y="864"/>
                    <a:pt x="7991" y="1721"/>
                  </a:cubicBezTo>
                  <a:cubicBezTo>
                    <a:pt x="8848" y="5245"/>
                    <a:pt x="9134" y="8865"/>
                    <a:pt x="9610" y="12294"/>
                  </a:cubicBezTo>
                  <a:close/>
                </a:path>
              </a:pathLst>
            </a:custGeom>
            <a:solidFill>
              <a:srgbClr val="000000"/>
            </a:solidFill>
            <a:ln w="9525"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09ABBC8B-B14E-315A-CE61-F3103C89CE1F}"/>
                </a:ext>
              </a:extLst>
            </p:cNvPr>
            <p:cNvSpPr/>
            <p:nvPr/>
          </p:nvSpPr>
          <p:spPr>
            <a:xfrm>
              <a:off x="6165881" y="877421"/>
              <a:ext cx="9822" cy="19501"/>
            </a:xfrm>
            <a:custGeom>
              <a:avLst/>
              <a:gdLst>
                <a:gd name="connsiteX0" fmla="*/ 95 w 9822"/>
                <a:gd name="connsiteY0" fmla="*/ 8403 h 19501"/>
                <a:gd name="connsiteX1" fmla="*/ 2953 w 9822"/>
                <a:gd name="connsiteY1" fmla="*/ 687 h 19501"/>
                <a:gd name="connsiteX2" fmla="*/ 6667 w 9822"/>
                <a:gd name="connsiteY2" fmla="*/ 306 h 19501"/>
                <a:gd name="connsiteX3" fmla="*/ 7049 w 9822"/>
                <a:gd name="connsiteY3" fmla="*/ 18785 h 19501"/>
                <a:gd name="connsiteX4" fmla="*/ 5239 w 9822"/>
                <a:gd name="connsiteY4" fmla="*/ 19452 h 19501"/>
                <a:gd name="connsiteX5" fmla="*/ 1905 w 9822"/>
                <a:gd name="connsiteY5" fmla="*/ 17451 h 19501"/>
                <a:gd name="connsiteX6" fmla="*/ 0 w 9822"/>
                <a:gd name="connsiteY6" fmla="*/ 8403 h 1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2" h="19501">
                  <a:moveTo>
                    <a:pt x="95" y="8403"/>
                  </a:moveTo>
                  <a:cubicBezTo>
                    <a:pt x="953" y="6021"/>
                    <a:pt x="1619" y="3259"/>
                    <a:pt x="2953" y="687"/>
                  </a:cubicBezTo>
                  <a:cubicBezTo>
                    <a:pt x="3334" y="21"/>
                    <a:pt x="6287" y="-265"/>
                    <a:pt x="6667" y="306"/>
                  </a:cubicBezTo>
                  <a:cubicBezTo>
                    <a:pt x="10954" y="6307"/>
                    <a:pt x="10668" y="12498"/>
                    <a:pt x="7049" y="18785"/>
                  </a:cubicBezTo>
                  <a:cubicBezTo>
                    <a:pt x="6763" y="19261"/>
                    <a:pt x="5715" y="19642"/>
                    <a:pt x="5239" y="19452"/>
                  </a:cubicBezTo>
                  <a:cubicBezTo>
                    <a:pt x="4000" y="18975"/>
                    <a:pt x="2286" y="18404"/>
                    <a:pt x="1905" y="17451"/>
                  </a:cubicBezTo>
                  <a:cubicBezTo>
                    <a:pt x="953" y="14784"/>
                    <a:pt x="667" y="11832"/>
                    <a:pt x="0" y="8403"/>
                  </a:cubicBezTo>
                  <a:close/>
                </a:path>
              </a:pathLst>
            </a:custGeom>
            <a:solidFill>
              <a:srgbClr val="000000"/>
            </a:solidFill>
            <a:ln w="9525" cap="flat">
              <a:noFill/>
              <a:prstDash val="solid"/>
              <a:miter/>
            </a:ln>
          </p:spPr>
          <p:txBody>
            <a:bodyPr rtlCol="0" anchor="ctr"/>
            <a:lstStyle/>
            <a:p>
              <a:endParaRPr lang="en-GB"/>
            </a:p>
          </p:txBody>
        </p:sp>
      </p:grpSp>
      <p:grpSp>
        <p:nvGrpSpPr>
          <p:cNvPr id="51" name="Group 50">
            <a:extLst>
              <a:ext uri="{FF2B5EF4-FFF2-40B4-BE49-F238E27FC236}">
                <a16:creationId xmlns:a16="http://schemas.microsoft.com/office/drawing/2014/main" id="{98762B5D-40D7-8B39-A2A6-572E84BD6205}"/>
              </a:ext>
            </a:extLst>
          </p:cNvPr>
          <p:cNvGrpSpPr/>
          <p:nvPr userDrawn="1"/>
        </p:nvGrpSpPr>
        <p:grpSpPr>
          <a:xfrm>
            <a:off x="4810745" y="2081022"/>
            <a:ext cx="541173" cy="733918"/>
            <a:chOff x="5008687" y="-609601"/>
            <a:chExt cx="406829" cy="551726"/>
          </a:xfrm>
        </p:grpSpPr>
        <p:sp>
          <p:nvSpPr>
            <p:cNvPr id="52" name="Freeform: Shape 51">
              <a:extLst>
                <a:ext uri="{FF2B5EF4-FFF2-40B4-BE49-F238E27FC236}">
                  <a16:creationId xmlns:a16="http://schemas.microsoft.com/office/drawing/2014/main" id="{4DAD422E-5CDF-3047-74DA-D8518E41CFC0}"/>
                </a:ext>
              </a:extLst>
            </p:cNvPr>
            <p:cNvSpPr/>
            <p:nvPr/>
          </p:nvSpPr>
          <p:spPr>
            <a:xfrm>
              <a:off x="5113040" y="-609601"/>
              <a:ext cx="302476" cy="551592"/>
            </a:xfrm>
            <a:custGeom>
              <a:avLst/>
              <a:gdLst>
                <a:gd name="connsiteX0" fmla="*/ 138 w 302476"/>
                <a:gd name="connsiteY0" fmla="*/ 376714 h 551592"/>
                <a:gd name="connsiteX1" fmla="*/ 138 w 302476"/>
                <a:gd name="connsiteY1" fmla="*/ 230600 h 551592"/>
                <a:gd name="connsiteX2" fmla="*/ 328 w 302476"/>
                <a:gd name="connsiteY2" fmla="*/ 214598 h 551592"/>
                <a:gd name="connsiteX3" fmla="*/ 9377 w 302476"/>
                <a:gd name="connsiteY3" fmla="*/ 203549 h 551592"/>
                <a:gd name="connsiteX4" fmla="*/ 20426 w 302476"/>
                <a:gd name="connsiteY4" fmla="*/ 190119 h 551592"/>
                <a:gd name="connsiteX5" fmla="*/ 20521 w 302476"/>
                <a:gd name="connsiteY5" fmla="*/ 160401 h 551592"/>
                <a:gd name="connsiteX6" fmla="*/ 36809 w 302476"/>
                <a:gd name="connsiteY6" fmla="*/ 145161 h 551592"/>
                <a:gd name="connsiteX7" fmla="*/ 52811 w 302476"/>
                <a:gd name="connsiteY7" fmla="*/ 144875 h 551592"/>
                <a:gd name="connsiteX8" fmla="*/ 61669 w 302476"/>
                <a:gd name="connsiteY8" fmla="*/ 136589 h 551592"/>
                <a:gd name="connsiteX9" fmla="*/ 62050 w 302476"/>
                <a:gd name="connsiteY9" fmla="*/ 116015 h 551592"/>
                <a:gd name="connsiteX10" fmla="*/ 62145 w 302476"/>
                <a:gd name="connsiteY10" fmla="*/ 100013 h 551592"/>
                <a:gd name="connsiteX11" fmla="*/ 75766 w 302476"/>
                <a:gd name="connsiteY11" fmla="*/ 86678 h 551592"/>
                <a:gd name="connsiteX12" fmla="*/ 93578 w 302476"/>
                <a:gd name="connsiteY12" fmla="*/ 68675 h 551592"/>
                <a:gd name="connsiteX13" fmla="*/ 93768 w 302476"/>
                <a:gd name="connsiteY13" fmla="*/ 9335 h 551592"/>
                <a:gd name="connsiteX14" fmla="*/ 95959 w 302476"/>
                <a:gd name="connsiteY14" fmla="*/ 762 h 551592"/>
                <a:gd name="connsiteX15" fmla="*/ 98055 w 302476"/>
                <a:gd name="connsiteY15" fmla="*/ 0 h 551592"/>
                <a:gd name="connsiteX16" fmla="*/ 102150 w 302476"/>
                <a:gd name="connsiteY16" fmla="*/ 953 h 551592"/>
                <a:gd name="connsiteX17" fmla="*/ 104341 w 302476"/>
                <a:gd name="connsiteY17" fmla="*/ 9525 h 551592"/>
                <a:gd name="connsiteX18" fmla="*/ 104532 w 302476"/>
                <a:gd name="connsiteY18" fmla="*/ 62008 h 551592"/>
                <a:gd name="connsiteX19" fmla="*/ 104817 w 302476"/>
                <a:gd name="connsiteY19" fmla="*/ 78010 h 551592"/>
                <a:gd name="connsiteX20" fmla="*/ 113676 w 302476"/>
                <a:gd name="connsiteY20" fmla="*/ 86106 h 551592"/>
                <a:gd name="connsiteX21" fmla="*/ 135012 w 302476"/>
                <a:gd name="connsiteY21" fmla="*/ 110490 h 551592"/>
                <a:gd name="connsiteX22" fmla="*/ 135297 w 302476"/>
                <a:gd name="connsiteY22" fmla="*/ 133350 h 551592"/>
                <a:gd name="connsiteX23" fmla="*/ 148156 w 302476"/>
                <a:gd name="connsiteY23" fmla="*/ 145066 h 551592"/>
                <a:gd name="connsiteX24" fmla="*/ 166444 w 302476"/>
                <a:gd name="connsiteY24" fmla="*/ 145352 h 551592"/>
                <a:gd name="connsiteX25" fmla="*/ 177303 w 302476"/>
                <a:gd name="connsiteY25" fmla="*/ 154400 h 551592"/>
                <a:gd name="connsiteX26" fmla="*/ 178065 w 302476"/>
                <a:gd name="connsiteY26" fmla="*/ 161163 h 551592"/>
                <a:gd name="connsiteX27" fmla="*/ 185685 w 302476"/>
                <a:gd name="connsiteY27" fmla="*/ 168021 h 551592"/>
                <a:gd name="connsiteX28" fmla="*/ 233595 w 302476"/>
                <a:gd name="connsiteY28" fmla="*/ 168402 h 551592"/>
                <a:gd name="connsiteX29" fmla="*/ 270076 w 302476"/>
                <a:gd name="connsiteY29" fmla="*/ 168593 h 551592"/>
                <a:gd name="connsiteX30" fmla="*/ 280935 w 302476"/>
                <a:gd name="connsiteY30" fmla="*/ 179832 h 551592"/>
                <a:gd name="connsiteX31" fmla="*/ 281316 w 302476"/>
                <a:gd name="connsiteY31" fmla="*/ 214122 h 551592"/>
                <a:gd name="connsiteX32" fmla="*/ 292936 w 302476"/>
                <a:gd name="connsiteY32" fmla="*/ 227267 h 551592"/>
                <a:gd name="connsiteX33" fmla="*/ 302271 w 302476"/>
                <a:gd name="connsiteY33" fmla="*/ 237554 h 551592"/>
                <a:gd name="connsiteX34" fmla="*/ 302461 w 302476"/>
                <a:gd name="connsiteY34" fmla="*/ 253556 h 551592"/>
                <a:gd name="connsiteX35" fmla="*/ 302461 w 302476"/>
                <a:gd name="connsiteY35" fmla="*/ 525304 h 551592"/>
                <a:gd name="connsiteX36" fmla="*/ 302080 w 302476"/>
                <a:gd name="connsiteY36" fmla="*/ 543592 h 551592"/>
                <a:gd name="connsiteX37" fmla="*/ 295032 w 302476"/>
                <a:gd name="connsiteY37" fmla="*/ 551117 h 551592"/>
                <a:gd name="connsiteX38" fmla="*/ 281411 w 302476"/>
                <a:gd name="connsiteY38" fmla="*/ 551593 h 551592"/>
                <a:gd name="connsiteX39" fmla="*/ 21188 w 302476"/>
                <a:gd name="connsiteY39" fmla="*/ 551593 h 551592"/>
                <a:gd name="connsiteX40" fmla="*/ 42 w 302476"/>
                <a:gd name="connsiteY40" fmla="*/ 529685 h 551592"/>
                <a:gd name="connsiteX41" fmla="*/ 42 w 302476"/>
                <a:gd name="connsiteY41" fmla="*/ 376714 h 551592"/>
                <a:gd name="connsiteX42" fmla="*/ 42 w 302476"/>
                <a:gd name="connsiteY42" fmla="*/ 376714 h 551592"/>
                <a:gd name="connsiteX43" fmla="*/ 188542 w 302476"/>
                <a:gd name="connsiteY43" fmla="*/ 376142 h 551592"/>
                <a:gd name="connsiteX44" fmla="*/ 188542 w 302476"/>
                <a:gd name="connsiteY44" fmla="*/ 376142 h 551592"/>
                <a:gd name="connsiteX45" fmla="*/ 188542 w 302476"/>
                <a:gd name="connsiteY45" fmla="*/ 239078 h 551592"/>
                <a:gd name="connsiteX46" fmla="*/ 188066 w 302476"/>
                <a:gd name="connsiteY46" fmla="*/ 220790 h 551592"/>
                <a:gd name="connsiteX47" fmla="*/ 180636 w 302476"/>
                <a:gd name="connsiteY47" fmla="*/ 213646 h 551592"/>
                <a:gd name="connsiteX48" fmla="*/ 173778 w 302476"/>
                <a:gd name="connsiteY48" fmla="*/ 213360 h 551592"/>
                <a:gd name="connsiteX49" fmla="*/ 22998 w 302476"/>
                <a:gd name="connsiteY49" fmla="*/ 213360 h 551592"/>
                <a:gd name="connsiteX50" fmla="*/ 9663 w 302476"/>
                <a:gd name="connsiteY50" fmla="*/ 226600 h 551592"/>
                <a:gd name="connsiteX51" fmla="*/ 9663 w 302476"/>
                <a:gd name="connsiteY51" fmla="*/ 233458 h 551592"/>
                <a:gd name="connsiteX52" fmla="*/ 9663 w 302476"/>
                <a:gd name="connsiteY52" fmla="*/ 521399 h 551592"/>
                <a:gd name="connsiteX53" fmla="*/ 10425 w 302476"/>
                <a:gd name="connsiteY53" fmla="*/ 535019 h 551592"/>
                <a:gd name="connsiteX54" fmla="*/ 16330 w 302476"/>
                <a:gd name="connsiteY54" fmla="*/ 540830 h 551592"/>
                <a:gd name="connsiteX55" fmla="*/ 25284 w 302476"/>
                <a:gd name="connsiteY55" fmla="*/ 541782 h 551592"/>
                <a:gd name="connsiteX56" fmla="*/ 171492 w 302476"/>
                <a:gd name="connsiteY56" fmla="*/ 541782 h 551592"/>
                <a:gd name="connsiteX57" fmla="*/ 180541 w 302476"/>
                <a:gd name="connsiteY57" fmla="*/ 541115 h 551592"/>
                <a:gd name="connsiteX58" fmla="*/ 187971 w 302476"/>
                <a:gd name="connsiteY58" fmla="*/ 533876 h 551592"/>
                <a:gd name="connsiteX59" fmla="*/ 188447 w 302476"/>
                <a:gd name="connsiteY59" fmla="*/ 515588 h 551592"/>
                <a:gd name="connsiteX60" fmla="*/ 188447 w 302476"/>
                <a:gd name="connsiteY60" fmla="*/ 376238 h 551592"/>
                <a:gd name="connsiteX61" fmla="*/ 197877 w 302476"/>
                <a:gd name="connsiteY61" fmla="*/ 389954 h 551592"/>
                <a:gd name="connsiteX62" fmla="*/ 197877 w 302476"/>
                <a:gd name="connsiteY62" fmla="*/ 419576 h 551592"/>
                <a:gd name="connsiteX63" fmla="*/ 197972 w 302476"/>
                <a:gd name="connsiteY63" fmla="*/ 529114 h 551592"/>
                <a:gd name="connsiteX64" fmla="*/ 210164 w 302476"/>
                <a:gd name="connsiteY64" fmla="*/ 541496 h 551592"/>
                <a:gd name="connsiteX65" fmla="*/ 271695 w 302476"/>
                <a:gd name="connsiteY65" fmla="*/ 541687 h 551592"/>
                <a:gd name="connsiteX66" fmla="*/ 293317 w 302476"/>
                <a:gd name="connsiteY66" fmla="*/ 520160 h 551592"/>
                <a:gd name="connsiteX67" fmla="*/ 293317 w 302476"/>
                <a:gd name="connsiteY67" fmla="*/ 257842 h 551592"/>
                <a:gd name="connsiteX68" fmla="*/ 293127 w 302476"/>
                <a:gd name="connsiteY68" fmla="*/ 246412 h 551592"/>
                <a:gd name="connsiteX69" fmla="*/ 283316 w 302476"/>
                <a:gd name="connsiteY69" fmla="*/ 236696 h 551592"/>
                <a:gd name="connsiteX70" fmla="*/ 208068 w 302476"/>
                <a:gd name="connsiteY70" fmla="*/ 236696 h 551592"/>
                <a:gd name="connsiteX71" fmla="*/ 205782 w 302476"/>
                <a:gd name="connsiteY71" fmla="*/ 236887 h 551592"/>
                <a:gd name="connsiteX72" fmla="*/ 198353 w 302476"/>
                <a:gd name="connsiteY72" fmla="*/ 244031 h 551592"/>
                <a:gd name="connsiteX73" fmla="*/ 197781 w 302476"/>
                <a:gd name="connsiteY73" fmla="*/ 262223 h 551592"/>
                <a:gd name="connsiteX74" fmla="*/ 197781 w 302476"/>
                <a:gd name="connsiteY74" fmla="*/ 389954 h 551592"/>
                <a:gd name="connsiteX75" fmla="*/ 98245 w 302476"/>
                <a:gd name="connsiteY75" fmla="*/ 203264 h 551592"/>
                <a:gd name="connsiteX76" fmla="*/ 98245 w 302476"/>
                <a:gd name="connsiteY76" fmla="*/ 203454 h 551592"/>
                <a:gd name="connsiteX77" fmla="*/ 125487 w 302476"/>
                <a:gd name="connsiteY77" fmla="*/ 203454 h 551592"/>
                <a:gd name="connsiteX78" fmla="*/ 157300 w 302476"/>
                <a:gd name="connsiteY78" fmla="*/ 203168 h 551592"/>
                <a:gd name="connsiteX79" fmla="*/ 166444 w 302476"/>
                <a:gd name="connsiteY79" fmla="*/ 195263 h 551592"/>
                <a:gd name="connsiteX80" fmla="*/ 165968 w 302476"/>
                <a:gd name="connsiteY80" fmla="*/ 161258 h 551592"/>
                <a:gd name="connsiteX81" fmla="*/ 160253 w 302476"/>
                <a:gd name="connsiteY81" fmla="*/ 155448 h 551592"/>
                <a:gd name="connsiteX82" fmla="*/ 149013 w 302476"/>
                <a:gd name="connsiteY82" fmla="*/ 154591 h 551592"/>
                <a:gd name="connsiteX83" fmla="*/ 49001 w 302476"/>
                <a:gd name="connsiteY83" fmla="*/ 154591 h 551592"/>
                <a:gd name="connsiteX84" fmla="*/ 39952 w 302476"/>
                <a:gd name="connsiteY84" fmla="*/ 154972 h 551592"/>
                <a:gd name="connsiteX85" fmla="*/ 31761 w 302476"/>
                <a:gd name="connsiteY85" fmla="*/ 163830 h 551592"/>
                <a:gd name="connsiteX86" fmla="*/ 31665 w 302476"/>
                <a:gd name="connsiteY86" fmla="*/ 193358 h 551592"/>
                <a:gd name="connsiteX87" fmla="*/ 41381 w 302476"/>
                <a:gd name="connsiteY87" fmla="*/ 203168 h 551592"/>
                <a:gd name="connsiteX88" fmla="*/ 98150 w 302476"/>
                <a:gd name="connsiteY88" fmla="*/ 203168 h 551592"/>
                <a:gd name="connsiteX89" fmla="*/ 224356 w 302476"/>
                <a:gd name="connsiteY89" fmla="*/ 177832 h 551592"/>
                <a:gd name="connsiteX90" fmla="*/ 224356 w 302476"/>
                <a:gd name="connsiteY90" fmla="*/ 177832 h 551592"/>
                <a:gd name="connsiteX91" fmla="*/ 187971 w 302476"/>
                <a:gd name="connsiteY91" fmla="*/ 178022 h 551592"/>
                <a:gd name="connsiteX92" fmla="*/ 179874 w 302476"/>
                <a:gd name="connsiteY92" fmla="*/ 181166 h 551592"/>
                <a:gd name="connsiteX93" fmla="*/ 186542 w 302476"/>
                <a:gd name="connsiteY93" fmla="*/ 202978 h 551592"/>
                <a:gd name="connsiteX94" fmla="*/ 198258 w 302476"/>
                <a:gd name="connsiteY94" fmla="*/ 216599 h 551592"/>
                <a:gd name="connsiteX95" fmla="*/ 209688 w 302476"/>
                <a:gd name="connsiteY95" fmla="*/ 226981 h 551592"/>
                <a:gd name="connsiteX96" fmla="*/ 259789 w 302476"/>
                <a:gd name="connsiteY96" fmla="*/ 226981 h 551592"/>
                <a:gd name="connsiteX97" fmla="*/ 271410 w 302476"/>
                <a:gd name="connsiteY97" fmla="*/ 214313 h 551592"/>
                <a:gd name="connsiteX98" fmla="*/ 271410 w 302476"/>
                <a:gd name="connsiteY98" fmla="*/ 189262 h 551592"/>
                <a:gd name="connsiteX99" fmla="*/ 260837 w 302476"/>
                <a:gd name="connsiteY99" fmla="*/ 177927 h 551592"/>
                <a:gd name="connsiteX100" fmla="*/ 224451 w 302476"/>
                <a:gd name="connsiteY100" fmla="*/ 177927 h 551592"/>
                <a:gd name="connsiteX101" fmla="*/ 98245 w 302476"/>
                <a:gd name="connsiteY101" fmla="*/ 144494 h 551592"/>
                <a:gd name="connsiteX102" fmla="*/ 118629 w 302476"/>
                <a:gd name="connsiteY102" fmla="*/ 144209 h 551592"/>
                <a:gd name="connsiteX103" fmla="*/ 124344 w 302476"/>
                <a:gd name="connsiteY103" fmla="*/ 138589 h 551592"/>
                <a:gd name="connsiteX104" fmla="*/ 124915 w 302476"/>
                <a:gd name="connsiteY104" fmla="*/ 104584 h 551592"/>
                <a:gd name="connsiteX105" fmla="*/ 115962 w 302476"/>
                <a:gd name="connsiteY105" fmla="*/ 96488 h 551592"/>
                <a:gd name="connsiteX106" fmla="*/ 86434 w 302476"/>
                <a:gd name="connsiteY106" fmla="*/ 96298 h 551592"/>
                <a:gd name="connsiteX107" fmla="*/ 73099 w 302476"/>
                <a:gd name="connsiteY107" fmla="*/ 109538 h 551592"/>
                <a:gd name="connsiteX108" fmla="*/ 73099 w 302476"/>
                <a:gd name="connsiteY108" fmla="*/ 120872 h 551592"/>
                <a:gd name="connsiteX109" fmla="*/ 98245 w 302476"/>
                <a:gd name="connsiteY109" fmla="*/ 144399 h 55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02476" h="551592">
                  <a:moveTo>
                    <a:pt x="138" y="376714"/>
                  </a:moveTo>
                  <a:cubicBezTo>
                    <a:pt x="138" y="328041"/>
                    <a:pt x="138" y="279273"/>
                    <a:pt x="138" y="230600"/>
                  </a:cubicBezTo>
                  <a:cubicBezTo>
                    <a:pt x="138" y="225266"/>
                    <a:pt x="233" y="219932"/>
                    <a:pt x="328" y="214598"/>
                  </a:cubicBezTo>
                  <a:cubicBezTo>
                    <a:pt x="423" y="208598"/>
                    <a:pt x="3186" y="205359"/>
                    <a:pt x="9377" y="203549"/>
                  </a:cubicBezTo>
                  <a:cubicBezTo>
                    <a:pt x="20235" y="200501"/>
                    <a:pt x="20235" y="199930"/>
                    <a:pt x="20426" y="190119"/>
                  </a:cubicBezTo>
                  <a:cubicBezTo>
                    <a:pt x="20616" y="180213"/>
                    <a:pt x="20426" y="170307"/>
                    <a:pt x="20521" y="160401"/>
                  </a:cubicBezTo>
                  <a:cubicBezTo>
                    <a:pt x="20807" y="146685"/>
                    <a:pt x="21950" y="145637"/>
                    <a:pt x="36809" y="145161"/>
                  </a:cubicBezTo>
                  <a:cubicBezTo>
                    <a:pt x="42143" y="144971"/>
                    <a:pt x="47477" y="145161"/>
                    <a:pt x="52811" y="144875"/>
                  </a:cubicBezTo>
                  <a:cubicBezTo>
                    <a:pt x="58431" y="144590"/>
                    <a:pt x="61383" y="141923"/>
                    <a:pt x="61669" y="136589"/>
                  </a:cubicBezTo>
                  <a:cubicBezTo>
                    <a:pt x="62050" y="129731"/>
                    <a:pt x="61955" y="122873"/>
                    <a:pt x="62050" y="116015"/>
                  </a:cubicBezTo>
                  <a:cubicBezTo>
                    <a:pt x="62050" y="110681"/>
                    <a:pt x="61955" y="105347"/>
                    <a:pt x="62145" y="100013"/>
                  </a:cubicBezTo>
                  <a:cubicBezTo>
                    <a:pt x="62622" y="89154"/>
                    <a:pt x="64527" y="86582"/>
                    <a:pt x="75766" y="86678"/>
                  </a:cubicBezTo>
                  <a:cubicBezTo>
                    <a:pt x="94245" y="86773"/>
                    <a:pt x="93578" y="83915"/>
                    <a:pt x="93578" y="68675"/>
                  </a:cubicBezTo>
                  <a:cubicBezTo>
                    <a:pt x="93578" y="48863"/>
                    <a:pt x="93578" y="29051"/>
                    <a:pt x="93768" y="9335"/>
                  </a:cubicBezTo>
                  <a:cubicBezTo>
                    <a:pt x="93768" y="6477"/>
                    <a:pt x="95102" y="3620"/>
                    <a:pt x="95959" y="762"/>
                  </a:cubicBezTo>
                  <a:cubicBezTo>
                    <a:pt x="96054" y="286"/>
                    <a:pt x="97293" y="0"/>
                    <a:pt x="98055" y="0"/>
                  </a:cubicBezTo>
                  <a:cubicBezTo>
                    <a:pt x="99483" y="95"/>
                    <a:pt x="101769" y="191"/>
                    <a:pt x="102150" y="953"/>
                  </a:cubicBezTo>
                  <a:cubicBezTo>
                    <a:pt x="103293" y="3620"/>
                    <a:pt x="104341" y="6668"/>
                    <a:pt x="104341" y="9525"/>
                  </a:cubicBezTo>
                  <a:cubicBezTo>
                    <a:pt x="104532" y="27051"/>
                    <a:pt x="104436" y="44577"/>
                    <a:pt x="104532" y="62008"/>
                  </a:cubicBezTo>
                  <a:cubicBezTo>
                    <a:pt x="104532" y="67342"/>
                    <a:pt x="104532" y="72676"/>
                    <a:pt x="104817" y="78010"/>
                  </a:cubicBezTo>
                  <a:cubicBezTo>
                    <a:pt x="105103" y="83344"/>
                    <a:pt x="107770" y="86297"/>
                    <a:pt x="113676" y="86106"/>
                  </a:cubicBezTo>
                  <a:cubicBezTo>
                    <a:pt x="136345" y="85153"/>
                    <a:pt x="134916" y="89630"/>
                    <a:pt x="135012" y="110490"/>
                  </a:cubicBezTo>
                  <a:cubicBezTo>
                    <a:pt x="135012" y="118110"/>
                    <a:pt x="134916" y="125730"/>
                    <a:pt x="135297" y="133350"/>
                  </a:cubicBezTo>
                  <a:cubicBezTo>
                    <a:pt x="135774" y="142780"/>
                    <a:pt x="137869" y="144685"/>
                    <a:pt x="148156" y="145066"/>
                  </a:cubicBezTo>
                  <a:cubicBezTo>
                    <a:pt x="154252" y="145256"/>
                    <a:pt x="160348" y="145066"/>
                    <a:pt x="166444" y="145352"/>
                  </a:cubicBezTo>
                  <a:cubicBezTo>
                    <a:pt x="173778" y="145733"/>
                    <a:pt x="175588" y="147352"/>
                    <a:pt x="177303" y="154400"/>
                  </a:cubicBezTo>
                  <a:cubicBezTo>
                    <a:pt x="177874" y="156591"/>
                    <a:pt x="177779" y="158972"/>
                    <a:pt x="178065" y="161163"/>
                  </a:cubicBezTo>
                  <a:cubicBezTo>
                    <a:pt x="178731" y="165544"/>
                    <a:pt x="181398" y="167926"/>
                    <a:pt x="185685" y="168021"/>
                  </a:cubicBezTo>
                  <a:cubicBezTo>
                    <a:pt x="201687" y="168212"/>
                    <a:pt x="217593" y="168307"/>
                    <a:pt x="233595" y="168402"/>
                  </a:cubicBezTo>
                  <a:cubicBezTo>
                    <a:pt x="245787" y="168402"/>
                    <a:pt x="257979" y="168307"/>
                    <a:pt x="270076" y="168593"/>
                  </a:cubicBezTo>
                  <a:cubicBezTo>
                    <a:pt x="278172" y="168783"/>
                    <a:pt x="280649" y="171355"/>
                    <a:pt x="280935" y="179832"/>
                  </a:cubicBezTo>
                  <a:cubicBezTo>
                    <a:pt x="281316" y="191262"/>
                    <a:pt x="280935" y="202692"/>
                    <a:pt x="281316" y="214122"/>
                  </a:cubicBezTo>
                  <a:cubicBezTo>
                    <a:pt x="281601" y="223933"/>
                    <a:pt x="282173" y="224219"/>
                    <a:pt x="292936" y="227267"/>
                  </a:cubicBezTo>
                  <a:cubicBezTo>
                    <a:pt x="300937" y="229457"/>
                    <a:pt x="301890" y="230410"/>
                    <a:pt x="302271" y="237554"/>
                  </a:cubicBezTo>
                  <a:cubicBezTo>
                    <a:pt x="302556" y="242888"/>
                    <a:pt x="302461" y="248222"/>
                    <a:pt x="302461" y="253556"/>
                  </a:cubicBezTo>
                  <a:cubicBezTo>
                    <a:pt x="302461" y="344138"/>
                    <a:pt x="302461" y="434721"/>
                    <a:pt x="302461" y="525304"/>
                  </a:cubicBezTo>
                  <a:cubicBezTo>
                    <a:pt x="302461" y="531400"/>
                    <a:pt x="302461" y="537496"/>
                    <a:pt x="302080" y="543592"/>
                  </a:cubicBezTo>
                  <a:cubicBezTo>
                    <a:pt x="301794" y="547783"/>
                    <a:pt x="299413" y="550736"/>
                    <a:pt x="295032" y="551117"/>
                  </a:cubicBezTo>
                  <a:cubicBezTo>
                    <a:pt x="290460" y="551498"/>
                    <a:pt x="285888" y="551593"/>
                    <a:pt x="281411" y="551593"/>
                  </a:cubicBezTo>
                  <a:cubicBezTo>
                    <a:pt x="194638" y="551593"/>
                    <a:pt x="107961" y="551593"/>
                    <a:pt x="21188" y="551593"/>
                  </a:cubicBezTo>
                  <a:cubicBezTo>
                    <a:pt x="233" y="551593"/>
                    <a:pt x="42" y="551402"/>
                    <a:pt x="42" y="529685"/>
                  </a:cubicBezTo>
                  <a:cubicBezTo>
                    <a:pt x="-53" y="478726"/>
                    <a:pt x="42" y="427673"/>
                    <a:pt x="42" y="376714"/>
                  </a:cubicBezTo>
                  <a:lnTo>
                    <a:pt x="42" y="376714"/>
                  </a:lnTo>
                  <a:close/>
                  <a:moveTo>
                    <a:pt x="188542" y="376142"/>
                  </a:moveTo>
                  <a:lnTo>
                    <a:pt x="188542" y="376142"/>
                  </a:lnTo>
                  <a:cubicBezTo>
                    <a:pt x="188542" y="330422"/>
                    <a:pt x="188542" y="284702"/>
                    <a:pt x="188542" y="239078"/>
                  </a:cubicBezTo>
                  <a:cubicBezTo>
                    <a:pt x="188542" y="232981"/>
                    <a:pt x="188447" y="226886"/>
                    <a:pt x="188066" y="220790"/>
                  </a:cubicBezTo>
                  <a:cubicBezTo>
                    <a:pt x="187780" y="216408"/>
                    <a:pt x="184827" y="214217"/>
                    <a:pt x="180636" y="213646"/>
                  </a:cubicBezTo>
                  <a:cubicBezTo>
                    <a:pt x="178350" y="213360"/>
                    <a:pt x="176064" y="213360"/>
                    <a:pt x="173778" y="213360"/>
                  </a:cubicBezTo>
                  <a:cubicBezTo>
                    <a:pt x="123486" y="213360"/>
                    <a:pt x="73290" y="213360"/>
                    <a:pt x="22998" y="213360"/>
                  </a:cubicBezTo>
                  <a:cubicBezTo>
                    <a:pt x="11091" y="213360"/>
                    <a:pt x="10139" y="214789"/>
                    <a:pt x="9663" y="226600"/>
                  </a:cubicBezTo>
                  <a:cubicBezTo>
                    <a:pt x="9663" y="228886"/>
                    <a:pt x="9663" y="231172"/>
                    <a:pt x="9663" y="233458"/>
                  </a:cubicBezTo>
                  <a:cubicBezTo>
                    <a:pt x="9663" y="329470"/>
                    <a:pt x="9663" y="425387"/>
                    <a:pt x="9663" y="521399"/>
                  </a:cubicBezTo>
                  <a:cubicBezTo>
                    <a:pt x="9663" y="525971"/>
                    <a:pt x="9377" y="530638"/>
                    <a:pt x="10425" y="535019"/>
                  </a:cubicBezTo>
                  <a:cubicBezTo>
                    <a:pt x="10996" y="537401"/>
                    <a:pt x="13949" y="539782"/>
                    <a:pt x="16330" y="540830"/>
                  </a:cubicBezTo>
                  <a:cubicBezTo>
                    <a:pt x="18997" y="541973"/>
                    <a:pt x="22331" y="541782"/>
                    <a:pt x="25284" y="541782"/>
                  </a:cubicBezTo>
                  <a:cubicBezTo>
                    <a:pt x="74052" y="541782"/>
                    <a:pt x="122724" y="541782"/>
                    <a:pt x="171492" y="541782"/>
                  </a:cubicBezTo>
                  <a:cubicBezTo>
                    <a:pt x="174540" y="541782"/>
                    <a:pt x="177588" y="541496"/>
                    <a:pt x="180541" y="541115"/>
                  </a:cubicBezTo>
                  <a:cubicBezTo>
                    <a:pt x="184732" y="540544"/>
                    <a:pt x="187685" y="538163"/>
                    <a:pt x="187971" y="533876"/>
                  </a:cubicBezTo>
                  <a:cubicBezTo>
                    <a:pt x="188352" y="527780"/>
                    <a:pt x="188352" y="521684"/>
                    <a:pt x="188447" y="515588"/>
                  </a:cubicBezTo>
                  <a:cubicBezTo>
                    <a:pt x="188447" y="469106"/>
                    <a:pt x="188447" y="422624"/>
                    <a:pt x="188447" y="376238"/>
                  </a:cubicBezTo>
                  <a:close/>
                  <a:moveTo>
                    <a:pt x="197877" y="389954"/>
                  </a:moveTo>
                  <a:cubicBezTo>
                    <a:pt x="197877" y="399860"/>
                    <a:pt x="197877" y="409766"/>
                    <a:pt x="197877" y="419576"/>
                  </a:cubicBezTo>
                  <a:cubicBezTo>
                    <a:pt x="197877" y="456057"/>
                    <a:pt x="197877" y="492538"/>
                    <a:pt x="197972" y="529114"/>
                  </a:cubicBezTo>
                  <a:cubicBezTo>
                    <a:pt x="197972" y="538829"/>
                    <a:pt x="200448" y="541401"/>
                    <a:pt x="210164" y="541496"/>
                  </a:cubicBezTo>
                  <a:cubicBezTo>
                    <a:pt x="230643" y="541877"/>
                    <a:pt x="251217" y="541782"/>
                    <a:pt x="271695" y="541687"/>
                  </a:cubicBezTo>
                  <a:cubicBezTo>
                    <a:pt x="293127" y="541592"/>
                    <a:pt x="293317" y="541401"/>
                    <a:pt x="293317" y="520160"/>
                  </a:cubicBezTo>
                  <a:cubicBezTo>
                    <a:pt x="293317" y="432721"/>
                    <a:pt x="293317" y="345281"/>
                    <a:pt x="293317" y="257842"/>
                  </a:cubicBezTo>
                  <a:cubicBezTo>
                    <a:pt x="293317" y="254032"/>
                    <a:pt x="293317" y="250222"/>
                    <a:pt x="293127" y="246412"/>
                  </a:cubicBezTo>
                  <a:cubicBezTo>
                    <a:pt x="292650" y="239363"/>
                    <a:pt x="290364" y="236696"/>
                    <a:pt x="283316" y="236696"/>
                  </a:cubicBezTo>
                  <a:cubicBezTo>
                    <a:pt x="258265" y="236506"/>
                    <a:pt x="233119" y="236696"/>
                    <a:pt x="208068" y="236696"/>
                  </a:cubicBezTo>
                  <a:cubicBezTo>
                    <a:pt x="207306" y="236696"/>
                    <a:pt x="206544" y="236696"/>
                    <a:pt x="205782" y="236887"/>
                  </a:cubicBezTo>
                  <a:cubicBezTo>
                    <a:pt x="201591" y="237554"/>
                    <a:pt x="198639" y="239744"/>
                    <a:pt x="198353" y="244031"/>
                  </a:cubicBezTo>
                  <a:cubicBezTo>
                    <a:pt x="197877" y="250127"/>
                    <a:pt x="197877" y="256127"/>
                    <a:pt x="197781" y="262223"/>
                  </a:cubicBezTo>
                  <a:cubicBezTo>
                    <a:pt x="197781" y="304800"/>
                    <a:pt x="197781" y="347377"/>
                    <a:pt x="197781" y="389954"/>
                  </a:cubicBezTo>
                  <a:close/>
                  <a:moveTo>
                    <a:pt x="98245" y="203264"/>
                  </a:moveTo>
                  <a:lnTo>
                    <a:pt x="98245" y="203454"/>
                  </a:lnTo>
                  <a:cubicBezTo>
                    <a:pt x="107294" y="203454"/>
                    <a:pt x="116438" y="203454"/>
                    <a:pt x="125487" y="203454"/>
                  </a:cubicBezTo>
                  <a:cubicBezTo>
                    <a:pt x="136059" y="203454"/>
                    <a:pt x="146727" y="203454"/>
                    <a:pt x="157300" y="203168"/>
                  </a:cubicBezTo>
                  <a:cubicBezTo>
                    <a:pt x="163110" y="202978"/>
                    <a:pt x="166349" y="200311"/>
                    <a:pt x="166444" y="195263"/>
                  </a:cubicBezTo>
                  <a:cubicBezTo>
                    <a:pt x="166635" y="183928"/>
                    <a:pt x="166635" y="172593"/>
                    <a:pt x="165968" y="161258"/>
                  </a:cubicBezTo>
                  <a:cubicBezTo>
                    <a:pt x="165873" y="159163"/>
                    <a:pt x="162634" y="156210"/>
                    <a:pt x="160253" y="155448"/>
                  </a:cubicBezTo>
                  <a:cubicBezTo>
                    <a:pt x="156824" y="154305"/>
                    <a:pt x="152823" y="154591"/>
                    <a:pt x="149013" y="154591"/>
                  </a:cubicBezTo>
                  <a:cubicBezTo>
                    <a:pt x="115676" y="154591"/>
                    <a:pt x="82338" y="154591"/>
                    <a:pt x="49001" y="154591"/>
                  </a:cubicBezTo>
                  <a:cubicBezTo>
                    <a:pt x="45953" y="154591"/>
                    <a:pt x="42905" y="154591"/>
                    <a:pt x="39952" y="154972"/>
                  </a:cubicBezTo>
                  <a:cubicBezTo>
                    <a:pt x="34523" y="155543"/>
                    <a:pt x="31951" y="158020"/>
                    <a:pt x="31761" y="163830"/>
                  </a:cubicBezTo>
                  <a:cubicBezTo>
                    <a:pt x="31475" y="173641"/>
                    <a:pt x="31380" y="183547"/>
                    <a:pt x="31665" y="193358"/>
                  </a:cubicBezTo>
                  <a:cubicBezTo>
                    <a:pt x="31856" y="200311"/>
                    <a:pt x="34428" y="203073"/>
                    <a:pt x="41381" y="203168"/>
                  </a:cubicBezTo>
                  <a:cubicBezTo>
                    <a:pt x="60336" y="203454"/>
                    <a:pt x="79290" y="203168"/>
                    <a:pt x="98150" y="203168"/>
                  </a:cubicBezTo>
                  <a:close/>
                  <a:moveTo>
                    <a:pt x="224356" y="177832"/>
                  </a:moveTo>
                  <a:cubicBezTo>
                    <a:pt x="224356" y="177832"/>
                    <a:pt x="224356" y="177832"/>
                    <a:pt x="224356" y="177832"/>
                  </a:cubicBezTo>
                  <a:cubicBezTo>
                    <a:pt x="212164" y="177832"/>
                    <a:pt x="200067" y="177641"/>
                    <a:pt x="187971" y="178022"/>
                  </a:cubicBezTo>
                  <a:cubicBezTo>
                    <a:pt x="185208" y="178022"/>
                    <a:pt x="181494" y="179165"/>
                    <a:pt x="179874" y="181166"/>
                  </a:cubicBezTo>
                  <a:cubicBezTo>
                    <a:pt x="174540" y="187643"/>
                    <a:pt x="178350" y="201454"/>
                    <a:pt x="186542" y="202978"/>
                  </a:cubicBezTo>
                  <a:cubicBezTo>
                    <a:pt x="195019" y="204502"/>
                    <a:pt x="197496" y="208598"/>
                    <a:pt x="198258" y="216599"/>
                  </a:cubicBezTo>
                  <a:cubicBezTo>
                    <a:pt x="199115" y="225647"/>
                    <a:pt x="201020" y="226886"/>
                    <a:pt x="209688" y="226981"/>
                  </a:cubicBezTo>
                  <a:cubicBezTo>
                    <a:pt x="226356" y="227171"/>
                    <a:pt x="243120" y="227267"/>
                    <a:pt x="259789" y="226981"/>
                  </a:cubicBezTo>
                  <a:cubicBezTo>
                    <a:pt x="269600" y="226790"/>
                    <a:pt x="271124" y="224981"/>
                    <a:pt x="271410" y="214313"/>
                  </a:cubicBezTo>
                  <a:cubicBezTo>
                    <a:pt x="271695" y="205931"/>
                    <a:pt x="271600" y="197644"/>
                    <a:pt x="271410" y="189262"/>
                  </a:cubicBezTo>
                  <a:cubicBezTo>
                    <a:pt x="271124" y="180499"/>
                    <a:pt x="269028" y="178118"/>
                    <a:pt x="260837" y="177927"/>
                  </a:cubicBezTo>
                  <a:cubicBezTo>
                    <a:pt x="248740" y="177641"/>
                    <a:pt x="236548" y="177927"/>
                    <a:pt x="224451" y="177927"/>
                  </a:cubicBezTo>
                  <a:close/>
                  <a:moveTo>
                    <a:pt x="98245" y="144494"/>
                  </a:moveTo>
                  <a:cubicBezTo>
                    <a:pt x="105008" y="144494"/>
                    <a:pt x="111866" y="144971"/>
                    <a:pt x="118629" y="144209"/>
                  </a:cubicBezTo>
                  <a:cubicBezTo>
                    <a:pt x="120819" y="143923"/>
                    <a:pt x="124248" y="140684"/>
                    <a:pt x="124344" y="138589"/>
                  </a:cubicBezTo>
                  <a:cubicBezTo>
                    <a:pt x="125010" y="127254"/>
                    <a:pt x="125106" y="115919"/>
                    <a:pt x="124915" y="104584"/>
                  </a:cubicBezTo>
                  <a:cubicBezTo>
                    <a:pt x="124915" y="99346"/>
                    <a:pt x="121867" y="96679"/>
                    <a:pt x="115962" y="96488"/>
                  </a:cubicBezTo>
                  <a:cubicBezTo>
                    <a:pt x="106151" y="96107"/>
                    <a:pt x="96245" y="96012"/>
                    <a:pt x="86434" y="96298"/>
                  </a:cubicBezTo>
                  <a:cubicBezTo>
                    <a:pt x="75099" y="96584"/>
                    <a:pt x="73480" y="98298"/>
                    <a:pt x="73099" y="109538"/>
                  </a:cubicBezTo>
                  <a:cubicBezTo>
                    <a:pt x="73004" y="113348"/>
                    <a:pt x="73099" y="117062"/>
                    <a:pt x="73099" y="120872"/>
                  </a:cubicBezTo>
                  <a:cubicBezTo>
                    <a:pt x="73099" y="146876"/>
                    <a:pt x="71956" y="144971"/>
                    <a:pt x="98245" y="144399"/>
                  </a:cubicBezTo>
                  <a:close/>
                </a:path>
              </a:pathLst>
            </a:custGeom>
            <a:solidFill>
              <a:srgbClr val="000000"/>
            </a:solidFill>
            <a:ln w="9525"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433D7D89-9657-D375-E531-DD34D69A8D7C}"/>
                </a:ext>
              </a:extLst>
            </p:cNvPr>
            <p:cNvSpPr/>
            <p:nvPr/>
          </p:nvSpPr>
          <p:spPr>
            <a:xfrm>
              <a:off x="5008687" y="-579390"/>
              <a:ext cx="135660" cy="521515"/>
            </a:xfrm>
            <a:custGeom>
              <a:avLst/>
              <a:gdLst>
                <a:gd name="connsiteX0" fmla="*/ 192 w 135660"/>
                <a:gd name="connsiteY0" fmla="*/ 322881 h 521515"/>
                <a:gd name="connsiteX1" fmla="*/ 2 w 135660"/>
                <a:gd name="connsiteY1" fmla="*/ 147050 h 521515"/>
                <a:gd name="connsiteX2" fmla="*/ 12670 w 135660"/>
                <a:gd name="connsiteY2" fmla="*/ 114474 h 521515"/>
                <a:gd name="connsiteX3" fmla="*/ 104300 w 135660"/>
                <a:gd name="connsiteY3" fmla="*/ 12652 h 521515"/>
                <a:gd name="connsiteX4" fmla="*/ 115445 w 135660"/>
                <a:gd name="connsiteY4" fmla="*/ 1317 h 521515"/>
                <a:gd name="connsiteX5" fmla="*/ 123541 w 135660"/>
                <a:gd name="connsiteY5" fmla="*/ 746 h 521515"/>
                <a:gd name="connsiteX6" fmla="*/ 135542 w 135660"/>
                <a:gd name="connsiteY6" fmla="*/ 19129 h 521515"/>
                <a:gd name="connsiteX7" fmla="*/ 135257 w 135660"/>
                <a:gd name="connsiteY7" fmla="*/ 89900 h 521515"/>
                <a:gd name="connsiteX8" fmla="*/ 133352 w 135660"/>
                <a:gd name="connsiteY8" fmla="*/ 93900 h 521515"/>
                <a:gd name="connsiteX9" fmla="*/ 129256 w 135660"/>
                <a:gd name="connsiteY9" fmla="*/ 95043 h 521515"/>
                <a:gd name="connsiteX10" fmla="*/ 127256 w 135660"/>
                <a:gd name="connsiteY10" fmla="*/ 94281 h 521515"/>
                <a:gd name="connsiteX11" fmla="*/ 125160 w 135660"/>
                <a:gd name="connsiteY11" fmla="*/ 83328 h 521515"/>
                <a:gd name="connsiteX12" fmla="*/ 124874 w 135660"/>
                <a:gd name="connsiteY12" fmla="*/ 28559 h 521515"/>
                <a:gd name="connsiteX13" fmla="*/ 121922 w 135660"/>
                <a:gd name="connsiteY13" fmla="*/ 15986 h 521515"/>
                <a:gd name="connsiteX14" fmla="*/ 109253 w 135660"/>
                <a:gd name="connsiteY14" fmla="*/ 22749 h 521515"/>
                <a:gd name="connsiteX15" fmla="*/ 19147 w 135660"/>
                <a:gd name="connsiteY15" fmla="*/ 122952 h 521515"/>
                <a:gd name="connsiteX16" fmla="*/ 9336 w 135660"/>
                <a:gd name="connsiteY16" fmla="*/ 149717 h 521515"/>
                <a:gd name="connsiteX17" fmla="*/ 9527 w 135660"/>
                <a:gd name="connsiteY17" fmla="*/ 492331 h 521515"/>
                <a:gd name="connsiteX18" fmla="*/ 9908 w 135660"/>
                <a:gd name="connsiteY18" fmla="*/ 503761 h 521515"/>
                <a:gd name="connsiteX19" fmla="*/ 17242 w 135660"/>
                <a:gd name="connsiteY19" fmla="*/ 511095 h 521515"/>
                <a:gd name="connsiteX20" fmla="*/ 33149 w 135660"/>
                <a:gd name="connsiteY20" fmla="*/ 511857 h 521515"/>
                <a:gd name="connsiteX21" fmla="*/ 74201 w 135660"/>
                <a:gd name="connsiteY21" fmla="*/ 511857 h 521515"/>
                <a:gd name="connsiteX22" fmla="*/ 90203 w 135660"/>
                <a:gd name="connsiteY22" fmla="*/ 512048 h 521515"/>
                <a:gd name="connsiteX23" fmla="*/ 98204 w 135660"/>
                <a:gd name="connsiteY23" fmla="*/ 517287 h 521515"/>
                <a:gd name="connsiteX24" fmla="*/ 91156 w 135660"/>
                <a:gd name="connsiteY24" fmla="*/ 521287 h 521515"/>
                <a:gd name="connsiteX25" fmla="*/ 11241 w 135660"/>
                <a:gd name="connsiteY25" fmla="*/ 521382 h 521515"/>
                <a:gd name="connsiteX26" fmla="*/ 383 w 135660"/>
                <a:gd name="connsiteY26" fmla="*/ 510238 h 521515"/>
                <a:gd name="connsiteX27" fmla="*/ 192 w 135660"/>
                <a:gd name="connsiteY27" fmla="*/ 491950 h 521515"/>
                <a:gd name="connsiteX28" fmla="*/ 192 w 135660"/>
                <a:gd name="connsiteY28" fmla="*/ 322977 h 52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660" h="521515">
                  <a:moveTo>
                    <a:pt x="192" y="322881"/>
                  </a:moveTo>
                  <a:cubicBezTo>
                    <a:pt x="192" y="264303"/>
                    <a:pt x="478" y="205629"/>
                    <a:pt x="2" y="147050"/>
                  </a:cubicBezTo>
                  <a:cubicBezTo>
                    <a:pt x="-94" y="133905"/>
                    <a:pt x="3812" y="124095"/>
                    <a:pt x="12670" y="114474"/>
                  </a:cubicBezTo>
                  <a:cubicBezTo>
                    <a:pt x="43626" y="80851"/>
                    <a:pt x="73820" y="46656"/>
                    <a:pt x="104300" y="12652"/>
                  </a:cubicBezTo>
                  <a:cubicBezTo>
                    <a:pt x="107825" y="8652"/>
                    <a:pt x="111254" y="4461"/>
                    <a:pt x="115445" y="1317"/>
                  </a:cubicBezTo>
                  <a:cubicBezTo>
                    <a:pt x="117350" y="-111"/>
                    <a:pt x="121731" y="-492"/>
                    <a:pt x="123541" y="746"/>
                  </a:cubicBezTo>
                  <a:cubicBezTo>
                    <a:pt x="130018" y="5032"/>
                    <a:pt x="135447" y="10938"/>
                    <a:pt x="135542" y="19129"/>
                  </a:cubicBezTo>
                  <a:cubicBezTo>
                    <a:pt x="135828" y="42751"/>
                    <a:pt x="135542" y="66278"/>
                    <a:pt x="135257" y="89900"/>
                  </a:cubicBezTo>
                  <a:cubicBezTo>
                    <a:pt x="135257" y="91233"/>
                    <a:pt x="134399" y="92948"/>
                    <a:pt x="133352" y="93900"/>
                  </a:cubicBezTo>
                  <a:cubicBezTo>
                    <a:pt x="132399" y="94758"/>
                    <a:pt x="130685" y="94853"/>
                    <a:pt x="129256" y="95043"/>
                  </a:cubicBezTo>
                  <a:cubicBezTo>
                    <a:pt x="128589" y="95043"/>
                    <a:pt x="127351" y="94662"/>
                    <a:pt x="127256" y="94281"/>
                  </a:cubicBezTo>
                  <a:cubicBezTo>
                    <a:pt x="126398" y="90662"/>
                    <a:pt x="125160" y="86947"/>
                    <a:pt x="125160" y="83328"/>
                  </a:cubicBezTo>
                  <a:cubicBezTo>
                    <a:pt x="124970" y="65040"/>
                    <a:pt x="125160" y="46752"/>
                    <a:pt x="124874" y="28559"/>
                  </a:cubicBezTo>
                  <a:cubicBezTo>
                    <a:pt x="124874" y="24177"/>
                    <a:pt x="124493" y="17510"/>
                    <a:pt x="121922" y="15986"/>
                  </a:cubicBezTo>
                  <a:cubicBezTo>
                    <a:pt x="116111" y="12652"/>
                    <a:pt x="112682" y="19034"/>
                    <a:pt x="109253" y="22749"/>
                  </a:cubicBezTo>
                  <a:cubicBezTo>
                    <a:pt x="79250" y="56086"/>
                    <a:pt x="49436" y="89709"/>
                    <a:pt x="19147" y="122952"/>
                  </a:cubicBezTo>
                  <a:cubicBezTo>
                    <a:pt x="11908" y="130857"/>
                    <a:pt x="9336" y="139239"/>
                    <a:pt x="9336" y="149717"/>
                  </a:cubicBezTo>
                  <a:cubicBezTo>
                    <a:pt x="9527" y="263922"/>
                    <a:pt x="9431" y="378126"/>
                    <a:pt x="9527" y="492331"/>
                  </a:cubicBezTo>
                  <a:cubicBezTo>
                    <a:pt x="9527" y="496141"/>
                    <a:pt x="9527" y="499951"/>
                    <a:pt x="9908" y="503761"/>
                  </a:cubicBezTo>
                  <a:cubicBezTo>
                    <a:pt x="10289" y="508047"/>
                    <a:pt x="13051" y="510714"/>
                    <a:pt x="17242" y="511095"/>
                  </a:cubicBezTo>
                  <a:cubicBezTo>
                    <a:pt x="22481" y="511572"/>
                    <a:pt x="27815" y="511857"/>
                    <a:pt x="33149" y="511857"/>
                  </a:cubicBezTo>
                  <a:cubicBezTo>
                    <a:pt x="46865" y="511953"/>
                    <a:pt x="60581" y="511857"/>
                    <a:pt x="74201" y="511857"/>
                  </a:cubicBezTo>
                  <a:cubicBezTo>
                    <a:pt x="79535" y="511857"/>
                    <a:pt x="84869" y="511857"/>
                    <a:pt x="90203" y="512048"/>
                  </a:cubicBezTo>
                  <a:cubicBezTo>
                    <a:pt x="96395" y="512334"/>
                    <a:pt x="100109" y="515001"/>
                    <a:pt x="98204" y="517287"/>
                  </a:cubicBezTo>
                  <a:cubicBezTo>
                    <a:pt x="96585" y="519287"/>
                    <a:pt x="93537" y="521287"/>
                    <a:pt x="91156" y="521287"/>
                  </a:cubicBezTo>
                  <a:cubicBezTo>
                    <a:pt x="64486" y="521573"/>
                    <a:pt x="37911" y="521573"/>
                    <a:pt x="11241" y="521382"/>
                  </a:cubicBezTo>
                  <a:cubicBezTo>
                    <a:pt x="2669" y="521382"/>
                    <a:pt x="859" y="519192"/>
                    <a:pt x="383" y="510238"/>
                  </a:cubicBezTo>
                  <a:cubicBezTo>
                    <a:pt x="97" y="504142"/>
                    <a:pt x="192" y="498046"/>
                    <a:pt x="192" y="491950"/>
                  </a:cubicBezTo>
                  <a:cubicBezTo>
                    <a:pt x="192" y="435657"/>
                    <a:pt x="192" y="379269"/>
                    <a:pt x="192" y="322977"/>
                  </a:cubicBezTo>
                  <a:close/>
                </a:path>
              </a:pathLst>
            </a:custGeom>
            <a:solidFill>
              <a:srgbClr val="000000"/>
            </a:solidFill>
            <a:ln w="9525"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B53FA824-227E-7D9B-F9F8-5F6FAD7C9BC3}"/>
                </a:ext>
              </a:extLst>
            </p:cNvPr>
            <p:cNvSpPr/>
            <p:nvPr/>
          </p:nvSpPr>
          <p:spPr>
            <a:xfrm>
              <a:off x="5056116" y="-138120"/>
              <a:ext cx="20035" cy="11056"/>
            </a:xfrm>
            <a:custGeom>
              <a:avLst/>
              <a:gdLst>
                <a:gd name="connsiteX0" fmla="*/ 8484 w 20035"/>
                <a:gd name="connsiteY0" fmla="*/ 10866 h 11056"/>
                <a:gd name="connsiteX1" fmla="*/ 1912 w 20035"/>
                <a:gd name="connsiteY1" fmla="*/ 8961 h 11056"/>
                <a:gd name="connsiteX2" fmla="*/ 7 w 20035"/>
                <a:gd name="connsiteY2" fmla="*/ 5341 h 11056"/>
                <a:gd name="connsiteX3" fmla="*/ 2007 w 20035"/>
                <a:gd name="connsiteY3" fmla="*/ 1722 h 11056"/>
                <a:gd name="connsiteX4" fmla="*/ 10579 w 20035"/>
                <a:gd name="connsiteY4" fmla="*/ 7 h 11056"/>
                <a:gd name="connsiteX5" fmla="*/ 19819 w 20035"/>
                <a:gd name="connsiteY5" fmla="*/ 4389 h 11056"/>
                <a:gd name="connsiteX6" fmla="*/ 8579 w 20035"/>
                <a:gd name="connsiteY6" fmla="*/ 11056 h 1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35" h="11056">
                  <a:moveTo>
                    <a:pt x="8484" y="10866"/>
                  </a:moveTo>
                  <a:cubicBezTo>
                    <a:pt x="7436" y="10580"/>
                    <a:pt x="4579" y="10104"/>
                    <a:pt x="1912" y="8961"/>
                  </a:cubicBezTo>
                  <a:cubicBezTo>
                    <a:pt x="864" y="8484"/>
                    <a:pt x="-89" y="6579"/>
                    <a:pt x="7" y="5341"/>
                  </a:cubicBezTo>
                  <a:cubicBezTo>
                    <a:pt x="7" y="4103"/>
                    <a:pt x="959" y="2103"/>
                    <a:pt x="2007" y="1722"/>
                  </a:cubicBezTo>
                  <a:cubicBezTo>
                    <a:pt x="4769" y="769"/>
                    <a:pt x="7722" y="7"/>
                    <a:pt x="10579" y="7"/>
                  </a:cubicBezTo>
                  <a:cubicBezTo>
                    <a:pt x="14199" y="7"/>
                    <a:pt x="18199" y="-374"/>
                    <a:pt x="19819" y="4389"/>
                  </a:cubicBezTo>
                  <a:cubicBezTo>
                    <a:pt x="21057" y="7913"/>
                    <a:pt x="16961" y="10866"/>
                    <a:pt x="8579" y="11056"/>
                  </a:cubicBezTo>
                  <a:close/>
                </a:path>
              </a:pathLst>
            </a:custGeom>
            <a:solidFill>
              <a:srgbClr val="000000"/>
            </a:solidFill>
            <a:ln w="9525"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F04A38C-E264-465C-4058-71D83D6AF0EF}"/>
                </a:ext>
              </a:extLst>
            </p:cNvPr>
            <p:cNvSpPr/>
            <p:nvPr/>
          </p:nvSpPr>
          <p:spPr>
            <a:xfrm>
              <a:off x="5056208" y="-325851"/>
              <a:ext cx="19040" cy="11680"/>
            </a:xfrm>
            <a:custGeom>
              <a:avLst/>
              <a:gdLst>
                <a:gd name="connsiteX0" fmla="*/ 11250 w 19040"/>
                <a:gd name="connsiteY0" fmla="*/ 0 h 11680"/>
                <a:gd name="connsiteX1" fmla="*/ 18489 w 19040"/>
                <a:gd name="connsiteY1" fmla="*/ 3810 h 11680"/>
                <a:gd name="connsiteX2" fmla="*/ 18108 w 19040"/>
                <a:gd name="connsiteY2" fmla="*/ 9334 h 11680"/>
                <a:gd name="connsiteX3" fmla="*/ 1439 w 19040"/>
                <a:gd name="connsiteY3" fmla="*/ 9525 h 11680"/>
                <a:gd name="connsiteX4" fmla="*/ 10 w 19040"/>
                <a:gd name="connsiteY4" fmla="*/ 5810 h 11680"/>
                <a:gd name="connsiteX5" fmla="*/ 2201 w 19040"/>
                <a:gd name="connsiteY5" fmla="*/ 2381 h 11680"/>
                <a:gd name="connsiteX6" fmla="*/ 11155 w 19040"/>
                <a:gd name="connsiteY6" fmla="*/ 0 h 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40" h="11680">
                  <a:moveTo>
                    <a:pt x="11250" y="0"/>
                  </a:moveTo>
                  <a:cubicBezTo>
                    <a:pt x="13631" y="1143"/>
                    <a:pt x="16584" y="2000"/>
                    <a:pt x="18489" y="3810"/>
                  </a:cubicBezTo>
                  <a:cubicBezTo>
                    <a:pt x="19441" y="4667"/>
                    <a:pt x="19060" y="8763"/>
                    <a:pt x="18108" y="9334"/>
                  </a:cubicBezTo>
                  <a:cubicBezTo>
                    <a:pt x="12774" y="12478"/>
                    <a:pt x="6964" y="12382"/>
                    <a:pt x="1439" y="9525"/>
                  </a:cubicBezTo>
                  <a:cubicBezTo>
                    <a:pt x="487" y="9049"/>
                    <a:pt x="-85" y="7048"/>
                    <a:pt x="10" y="5810"/>
                  </a:cubicBezTo>
                  <a:cubicBezTo>
                    <a:pt x="201" y="4572"/>
                    <a:pt x="1153" y="2857"/>
                    <a:pt x="2201" y="2381"/>
                  </a:cubicBezTo>
                  <a:cubicBezTo>
                    <a:pt x="4868" y="1333"/>
                    <a:pt x="7726" y="857"/>
                    <a:pt x="11155" y="0"/>
                  </a:cubicBezTo>
                  <a:close/>
                </a:path>
              </a:pathLst>
            </a:custGeom>
            <a:solidFill>
              <a:srgbClr val="000000"/>
            </a:solidFill>
            <a:ln w="9525"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61B3D33C-F5FB-43B4-7CB4-BC201CA209E1}"/>
                </a:ext>
              </a:extLst>
            </p:cNvPr>
            <p:cNvSpPr/>
            <p:nvPr/>
          </p:nvSpPr>
          <p:spPr>
            <a:xfrm>
              <a:off x="5056297" y="-371248"/>
              <a:ext cx="19161" cy="10440"/>
            </a:xfrm>
            <a:custGeom>
              <a:avLst/>
              <a:gdLst>
                <a:gd name="connsiteX0" fmla="*/ 9351 w 19161"/>
                <a:gd name="connsiteY0" fmla="*/ 10345 h 10440"/>
                <a:gd name="connsiteX1" fmla="*/ 3064 w 19161"/>
                <a:gd name="connsiteY1" fmla="*/ 8916 h 10440"/>
                <a:gd name="connsiteX2" fmla="*/ 16 w 19161"/>
                <a:gd name="connsiteY2" fmla="*/ 3868 h 10440"/>
                <a:gd name="connsiteX3" fmla="*/ 2302 w 19161"/>
                <a:gd name="connsiteY3" fmla="*/ 725 h 10440"/>
                <a:gd name="connsiteX4" fmla="*/ 15256 w 19161"/>
                <a:gd name="connsiteY4" fmla="*/ 153 h 10440"/>
                <a:gd name="connsiteX5" fmla="*/ 19162 w 19161"/>
                <a:gd name="connsiteY5" fmla="*/ 4344 h 10440"/>
                <a:gd name="connsiteX6" fmla="*/ 15733 w 19161"/>
                <a:gd name="connsiteY6" fmla="*/ 9202 h 10440"/>
                <a:gd name="connsiteX7" fmla="*/ 9160 w 19161"/>
                <a:gd name="connsiteY7" fmla="*/ 10440 h 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61" h="10440">
                  <a:moveTo>
                    <a:pt x="9351" y="10345"/>
                  </a:moveTo>
                  <a:cubicBezTo>
                    <a:pt x="7255" y="9869"/>
                    <a:pt x="4779" y="9964"/>
                    <a:pt x="3064" y="8916"/>
                  </a:cubicBezTo>
                  <a:cubicBezTo>
                    <a:pt x="1540" y="7964"/>
                    <a:pt x="493" y="5678"/>
                    <a:pt x="16" y="3868"/>
                  </a:cubicBezTo>
                  <a:cubicBezTo>
                    <a:pt x="-174" y="3011"/>
                    <a:pt x="1350" y="915"/>
                    <a:pt x="2302" y="725"/>
                  </a:cubicBezTo>
                  <a:cubicBezTo>
                    <a:pt x="6589" y="153"/>
                    <a:pt x="10970" y="-228"/>
                    <a:pt x="15256" y="153"/>
                  </a:cubicBezTo>
                  <a:cubicBezTo>
                    <a:pt x="16780" y="249"/>
                    <a:pt x="19066" y="2820"/>
                    <a:pt x="19162" y="4344"/>
                  </a:cubicBezTo>
                  <a:cubicBezTo>
                    <a:pt x="19162" y="5964"/>
                    <a:pt x="17447" y="8250"/>
                    <a:pt x="15733" y="9202"/>
                  </a:cubicBezTo>
                  <a:cubicBezTo>
                    <a:pt x="13923" y="10250"/>
                    <a:pt x="11446" y="10059"/>
                    <a:pt x="9160" y="10440"/>
                  </a:cubicBezTo>
                  <a:close/>
                </a:path>
              </a:pathLst>
            </a:custGeom>
            <a:solidFill>
              <a:srgbClr val="000000"/>
            </a:solidFill>
            <a:ln w="9525"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3E730F31-F008-5B5D-8F1B-C4C5F893D5D6}"/>
                </a:ext>
              </a:extLst>
            </p:cNvPr>
            <p:cNvSpPr/>
            <p:nvPr/>
          </p:nvSpPr>
          <p:spPr>
            <a:xfrm>
              <a:off x="5056425" y="-231376"/>
              <a:ext cx="19111" cy="10204"/>
            </a:xfrm>
            <a:custGeom>
              <a:avLst/>
              <a:gdLst>
                <a:gd name="connsiteX0" fmla="*/ 9509 w 19111"/>
                <a:gd name="connsiteY0" fmla="*/ 10109 h 10204"/>
                <a:gd name="connsiteX1" fmla="*/ 1031 w 19111"/>
                <a:gd name="connsiteY1" fmla="*/ 7061 h 10204"/>
                <a:gd name="connsiteX2" fmla="*/ 174 w 19111"/>
                <a:gd name="connsiteY2" fmla="*/ 3156 h 10204"/>
                <a:gd name="connsiteX3" fmla="*/ 18938 w 19111"/>
                <a:gd name="connsiteY3" fmla="*/ 3347 h 10204"/>
                <a:gd name="connsiteX4" fmla="*/ 17986 w 19111"/>
                <a:gd name="connsiteY4" fmla="*/ 7157 h 10204"/>
                <a:gd name="connsiteX5" fmla="*/ 9413 w 19111"/>
                <a:gd name="connsiteY5" fmla="*/ 10205 h 1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11" h="10204">
                  <a:moveTo>
                    <a:pt x="9509" y="10109"/>
                  </a:moveTo>
                  <a:cubicBezTo>
                    <a:pt x="6556" y="9062"/>
                    <a:pt x="3603" y="8395"/>
                    <a:pt x="1031" y="7061"/>
                  </a:cubicBezTo>
                  <a:cubicBezTo>
                    <a:pt x="269" y="6680"/>
                    <a:pt x="-302" y="3728"/>
                    <a:pt x="174" y="3156"/>
                  </a:cubicBezTo>
                  <a:cubicBezTo>
                    <a:pt x="4746" y="-1130"/>
                    <a:pt x="14652" y="-1035"/>
                    <a:pt x="18938" y="3347"/>
                  </a:cubicBezTo>
                  <a:cubicBezTo>
                    <a:pt x="19415" y="3918"/>
                    <a:pt x="18843" y="6776"/>
                    <a:pt x="17986" y="7157"/>
                  </a:cubicBezTo>
                  <a:cubicBezTo>
                    <a:pt x="15414" y="8490"/>
                    <a:pt x="12461" y="9157"/>
                    <a:pt x="9413" y="10205"/>
                  </a:cubicBezTo>
                  <a:close/>
                </a:path>
              </a:pathLst>
            </a:custGeom>
            <a:solidFill>
              <a:srgbClr val="000000"/>
            </a:solidFill>
            <a:ln w="9525"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CF13B570-3F1E-E1BB-0B10-2B7EED232462}"/>
                </a:ext>
              </a:extLst>
            </p:cNvPr>
            <p:cNvSpPr/>
            <p:nvPr/>
          </p:nvSpPr>
          <p:spPr>
            <a:xfrm>
              <a:off x="5056670" y="-276440"/>
              <a:ext cx="18813" cy="8786"/>
            </a:xfrm>
            <a:custGeom>
              <a:avLst/>
              <a:gdLst>
                <a:gd name="connsiteX0" fmla="*/ 10026 w 18813"/>
                <a:gd name="connsiteY0" fmla="*/ 8787 h 8786"/>
                <a:gd name="connsiteX1" fmla="*/ 1739 w 18813"/>
                <a:gd name="connsiteY1" fmla="*/ 6787 h 8786"/>
                <a:gd name="connsiteX2" fmla="*/ 25 w 18813"/>
                <a:gd name="connsiteY2" fmla="*/ 3262 h 8786"/>
                <a:gd name="connsiteX3" fmla="*/ 2692 w 18813"/>
                <a:gd name="connsiteY3" fmla="*/ 214 h 8786"/>
                <a:gd name="connsiteX4" fmla="*/ 16217 w 18813"/>
                <a:gd name="connsiteY4" fmla="*/ 214 h 8786"/>
                <a:gd name="connsiteX5" fmla="*/ 18789 w 18813"/>
                <a:gd name="connsiteY5" fmla="*/ 3262 h 8786"/>
                <a:gd name="connsiteX6" fmla="*/ 16979 w 18813"/>
                <a:gd name="connsiteY6" fmla="*/ 6787 h 8786"/>
                <a:gd name="connsiteX7" fmla="*/ 10026 w 18813"/>
                <a:gd name="connsiteY7" fmla="*/ 8787 h 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13" h="8786">
                  <a:moveTo>
                    <a:pt x="10026" y="8787"/>
                  </a:moveTo>
                  <a:cubicBezTo>
                    <a:pt x="7454" y="8215"/>
                    <a:pt x="4501" y="7834"/>
                    <a:pt x="1739" y="6787"/>
                  </a:cubicBezTo>
                  <a:cubicBezTo>
                    <a:pt x="787" y="6406"/>
                    <a:pt x="-166" y="4405"/>
                    <a:pt x="25" y="3262"/>
                  </a:cubicBezTo>
                  <a:cubicBezTo>
                    <a:pt x="215" y="2119"/>
                    <a:pt x="1644" y="310"/>
                    <a:pt x="2692" y="214"/>
                  </a:cubicBezTo>
                  <a:cubicBezTo>
                    <a:pt x="7168" y="-71"/>
                    <a:pt x="11740" y="-71"/>
                    <a:pt x="16217" y="214"/>
                  </a:cubicBezTo>
                  <a:cubicBezTo>
                    <a:pt x="17169" y="214"/>
                    <a:pt x="18694" y="2119"/>
                    <a:pt x="18789" y="3262"/>
                  </a:cubicBezTo>
                  <a:cubicBezTo>
                    <a:pt x="18979" y="4405"/>
                    <a:pt x="18027" y="6310"/>
                    <a:pt x="16979" y="6787"/>
                  </a:cubicBezTo>
                  <a:cubicBezTo>
                    <a:pt x="15074" y="7739"/>
                    <a:pt x="12693" y="8025"/>
                    <a:pt x="10026" y="8787"/>
                  </a:cubicBezTo>
                  <a:close/>
                </a:path>
              </a:pathLst>
            </a:custGeom>
            <a:solidFill>
              <a:srgbClr val="000000"/>
            </a:solidFill>
            <a:ln w="9525"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7BC6EEC4-1B80-1A37-5C47-6F0D5EF9E136}"/>
                </a:ext>
              </a:extLst>
            </p:cNvPr>
            <p:cNvSpPr/>
            <p:nvPr/>
          </p:nvSpPr>
          <p:spPr>
            <a:xfrm>
              <a:off x="5056682" y="-184940"/>
              <a:ext cx="18788" cy="10346"/>
            </a:xfrm>
            <a:custGeom>
              <a:avLst/>
              <a:gdLst>
                <a:gd name="connsiteX0" fmla="*/ 9918 w 18788"/>
                <a:gd name="connsiteY0" fmla="*/ 10347 h 10346"/>
                <a:gd name="connsiteX1" fmla="*/ 1536 w 18788"/>
                <a:gd name="connsiteY1" fmla="*/ 7680 h 10346"/>
                <a:gd name="connsiteX2" fmla="*/ 12 w 18788"/>
                <a:gd name="connsiteY2" fmla="*/ 4155 h 10346"/>
                <a:gd name="connsiteX3" fmla="*/ 869 w 18788"/>
                <a:gd name="connsiteY3" fmla="*/ 2441 h 10346"/>
                <a:gd name="connsiteX4" fmla="*/ 17252 w 18788"/>
                <a:gd name="connsiteY4" fmla="*/ 2060 h 10346"/>
                <a:gd name="connsiteX5" fmla="*/ 18777 w 18788"/>
                <a:gd name="connsiteY5" fmla="*/ 5679 h 10346"/>
                <a:gd name="connsiteX6" fmla="*/ 17919 w 18788"/>
                <a:gd name="connsiteY6" fmla="*/ 7299 h 10346"/>
                <a:gd name="connsiteX7" fmla="*/ 10013 w 18788"/>
                <a:gd name="connsiteY7" fmla="*/ 10347 h 1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88" h="10346">
                  <a:moveTo>
                    <a:pt x="9918" y="10347"/>
                  </a:moveTo>
                  <a:cubicBezTo>
                    <a:pt x="6870" y="9394"/>
                    <a:pt x="4108" y="8823"/>
                    <a:pt x="1536" y="7680"/>
                  </a:cubicBezTo>
                  <a:cubicBezTo>
                    <a:pt x="679" y="7299"/>
                    <a:pt x="298" y="5394"/>
                    <a:pt x="12" y="4155"/>
                  </a:cubicBezTo>
                  <a:cubicBezTo>
                    <a:pt x="-83" y="3679"/>
                    <a:pt x="393" y="2727"/>
                    <a:pt x="869" y="2441"/>
                  </a:cubicBezTo>
                  <a:cubicBezTo>
                    <a:pt x="6204" y="-988"/>
                    <a:pt x="11823" y="-512"/>
                    <a:pt x="17252" y="2060"/>
                  </a:cubicBezTo>
                  <a:cubicBezTo>
                    <a:pt x="18110" y="2441"/>
                    <a:pt x="18491" y="4346"/>
                    <a:pt x="18777" y="5679"/>
                  </a:cubicBezTo>
                  <a:cubicBezTo>
                    <a:pt x="18872" y="6156"/>
                    <a:pt x="18396" y="7108"/>
                    <a:pt x="17919" y="7299"/>
                  </a:cubicBezTo>
                  <a:cubicBezTo>
                    <a:pt x="15348" y="8442"/>
                    <a:pt x="12681" y="9394"/>
                    <a:pt x="10013" y="10347"/>
                  </a:cubicBezTo>
                  <a:close/>
                </a:path>
              </a:pathLst>
            </a:custGeom>
            <a:solidFill>
              <a:srgbClr val="000000"/>
            </a:solidFill>
            <a:ln w="9525"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AB8C93C9-04D8-DDD4-8898-4EC13BDF3177}"/>
                </a:ext>
              </a:extLst>
            </p:cNvPr>
            <p:cNvSpPr/>
            <p:nvPr/>
          </p:nvSpPr>
          <p:spPr>
            <a:xfrm>
              <a:off x="5161081" y="-348401"/>
              <a:ext cx="102504" cy="10919"/>
            </a:xfrm>
            <a:custGeom>
              <a:avLst/>
              <a:gdLst>
                <a:gd name="connsiteX0" fmla="*/ 50966 w 102504"/>
                <a:gd name="connsiteY0" fmla="*/ 10835 h 10919"/>
                <a:gd name="connsiteX1" fmla="*/ 10294 w 102504"/>
                <a:gd name="connsiteY1" fmla="*/ 10835 h 10919"/>
                <a:gd name="connsiteX2" fmla="*/ 1722 w 102504"/>
                <a:gd name="connsiteY2" fmla="*/ 8930 h 10919"/>
                <a:gd name="connsiteX3" fmla="*/ 7 w 102504"/>
                <a:gd name="connsiteY3" fmla="*/ 5215 h 10919"/>
                <a:gd name="connsiteX4" fmla="*/ 2103 w 102504"/>
                <a:gd name="connsiteY4" fmla="*/ 1691 h 10919"/>
                <a:gd name="connsiteX5" fmla="*/ 8485 w 102504"/>
                <a:gd name="connsiteY5" fmla="*/ 71 h 10919"/>
                <a:gd name="connsiteX6" fmla="*/ 94400 w 102504"/>
                <a:gd name="connsiteY6" fmla="*/ 71 h 10919"/>
                <a:gd name="connsiteX7" fmla="*/ 100782 w 102504"/>
                <a:gd name="connsiteY7" fmla="*/ 1881 h 10919"/>
                <a:gd name="connsiteX8" fmla="*/ 102496 w 102504"/>
                <a:gd name="connsiteY8" fmla="*/ 5596 h 10919"/>
                <a:gd name="connsiteX9" fmla="*/ 100401 w 102504"/>
                <a:gd name="connsiteY9" fmla="*/ 9120 h 10919"/>
                <a:gd name="connsiteX10" fmla="*/ 91733 w 102504"/>
                <a:gd name="connsiteY10" fmla="*/ 10835 h 10919"/>
                <a:gd name="connsiteX11" fmla="*/ 51061 w 102504"/>
                <a:gd name="connsiteY11" fmla="*/ 10835 h 10919"/>
                <a:gd name="connsiteX12" fmla="*/ 51061 w 102504"/>
                <a:gd name="connsiteY12" fmla="*/ 10835 h 1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504" h="10919">
                  <a:moveTo>
                    <a:pt x="50966" y="10835"/>
                  </a:moveTo>
                  <a:cubicBezTo>
                    <a:pt x="37441" y="10835"/>
                    <a:pt x="23820" y="10930"/>
                    <a:pt x="10294" y="10835"/>
                  </a:cubicBezTo>
                  <a:cubicBezTo>
                    <a:pt x="7437" y="10835"/>
                    <a:pt x="4389" y="9977"/>
                    <a:pt x="1722" y="8930"/>
                  </a:cubicBezTo>
                  <a:cubicBezTo>
                    <a:pt x="769" y="8549"/>
                    <a:pt x="-88" y="6453"/>
                    <a:pt x="7" y="5215"/>
                  </a:cubicBezTo>
                  <a:cubicBezTo>
                    <a:pt x="7" y="3977"/>
                    <a:pt x="1055" y="2167"/>
                    <a:pt x="2103" y="1691"/>
                  </a:cubicBezTo>
                  <a:cubicBezTo>
                    <a:pt x="4008" y="738"/>
                    <a:pt x="6389" y="71"/>
                    <a:pt x="8485" y="71"/>
                  </a:cubicBezTo>
                  <a:cubicBezTo>
                    <a:pt x="37155" y="-24"/>
                    <a:pt x="65730" y="-24"/>
                    <a:pt x="94400" y="71"/>
                  </a:cubicBezTo>
                  <a:cubicBezTo>
                    <a:pt x="96495" y="71"/>
                    <a:pt x="98877" y="833"/>
                    <a:pt x="100782" y="1881"/>
                  </a:cubicBezTo>
                  <a:cubicBezTo>
                    <a:pt x="101829" y="2453"/>
                    <a:pt x="102591" y="4358"/>
                    <a:pt x="102496" y="5596"/>
                  </a:cubicBezTo>
                  <a:cubicBezTo>
                    <a:pt x="102496" y="6834"/>
                    <a:pt x="101449" y="8739"/>
                    <a:pt x="100401" y="9120"/>
                  </a:cubicBezTo>
                  <a:cubicBezTo>
                    <a:pt x="97638" y="10073"/>
                    <a:pt x="94686" y="10835"/>
                    <a:pt x="91733" y="10835"/>
                  </a:cubicBezTo>
                  <a:cubicBezTo>
                    <a:pt x="78208" y="11025"/>
                    <a:pt x="64587" y="10835"/>
                    <a:pt x="51061" y="10835"/>
                  </a:cubicBezTo>
                  <a:lnTo>
                    <a:pt x="51061" y="10835"/>
                  </a:lnTo>
                  <a:close/>
                </a:path>
              </a:pathLst>
            </a:custGeom>
            <a:solidFill>
              <a:srgbClr val="000000"/>
            </a:solidFill>
            <a:ln w="9525"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1D7D7862-6418-1672-4177-2640E3C2E9DD}"/>
                </a:ext>
              </a:extLst>
            </p:cNvPr>
            <p:cNvSpPr/>
            <p:nvPr/>
          </p:nvSpPr>
          <p:spPr>
            <a:xfrm>
              <a:off x="5161089" y="-138089"/>
              <a:ext cx="102489" cy="11014"/>
            </a:xfrm>
            <a:custGeom>
              <a:avLst/>
              <a:gdLst>
                <a:gd name="connsiteX0" fmla="*/ 51435 w 102489"/>
                <a:gd name="connsiteY0" fmla="*/ 10835 h 11014"/>
                <a:gd name="connsiteX1" fmla="*/ 10763 w 102489"/>
                <a:gd name="connsiteY1" fmla="*/ 10835 h 11014"/>
                <a:gd name="connsiteX2" fmla="*/ 2096 w 102489"/>
                <a:gd name="connsiteY2" fmla="*/ 9120 h 11014"/>
                <a:gd name="connsiteX3" fmla="*/ 0 w 102489"/>
                <a:gd name="connsiteY3" fmla="*/ 5596 h 11014"/>
                <a:gd name="connsiteX4" fmla="*/ 1715 w 102489"/>
                <a:gd name="connsiteY4" fmla="*/ 1881 h 11014"/>
                <a:gd name="connsiteX5" fmla="*/ 8096 w 102489"/>
                <a:gd name="connsiteY5" fmla="*/ 71 h 11014"/>
                <a:gd name="connsiteX6" fmla="*/ 94012 w 102489"/>
                <a:gd name="connsiteY6" fmla="*/ 71 h 11014"/>
                <a:gd name="connsiteX7" fmla="*/ 100394 w 102489"/>
                <a:gd name="connsiteY7" fmla="*/ 1691 h 11014"/>
                <a:gd name="connsiteX8" fmla="*/ 102489 w 102489"/>
                <a:gd name="connsiteY8" fmla="*/ 5310 h 11014"/>
                <a:gd name="connsiteX9" fmla="*/ 100774 w 102489"/>
                <a:gd name="connsiteY9" fmla="*/ 9025 h 11014"/>
                <a:gd name="connsiteX10" fmla="*/ 92202 w 102489"/>
                <a:gd name="connsiteY10" fmla="*/ 10930 h 11014"/>
                <a:gd name="connsiteX11" fmla="*/ 51530 w 102489"/>
                <a:gd name="connsiteY11" fmla="*/ 10930 h 1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489" h="11014">
                  <a:moveTo>
                    <a:pt x="51435" y="10835"/>
                  </a:moveTo>
                  <a:cubicBezTo>
                    <a:pt x="37910" y="10835"/>
                    <a:pt x="24289" y="10930"/>
                    <a:pt x="10763" y="10835"/>
                  </a:cubicBezTo>
                  <a:cubicBezTo>
                    <a:pt x="7810" y="10835"/>
                    <a:pt x="4858" y="10073"/>
                    <a:pt x="2096" y="9120"/>
                  </a:cubicBezTo>
                  <a:cubicBezTo>
                    <a:pt x="1048" y="8739"/>
                    <a:pt x="0" y="6834"/>
                    <a:pt x="0" y="5596"/>
                  </a:cubicBezTo>
                  <a:cubicBezTo>
                    <a:pt x="0" y="4358"/>
                    <a:pt x="762" y="2453"/>
                    <a:pt x="1715" y="1881"/>
                  </a:cubicBezTo>
                  <a:cubicBezTo>
                    <a:pt x="3619" y="833"/>
                    <a:pt x="5906" y="71"/>
                    <a:pt x="8096" y="71"/>
                  </a:cubicBezTo>
                  <a:cubicBezTo>
                    <a:pt x="36767" y="-24"/>
                    <a:pt x="65342" y="-24"/>
                    <a:pt x="94012" y="71"/>
                  </a:cubicBezTo>
                  <a:cubicBezTo>
                    <a:pt x="96202" y="71"/>
                    <a:pt x="98489" y="738"/>
                    <a:pt x="100394" y="1691"/>
                  </a:cubicBezTo>
                  <a:cubicBezTo>
                    <a:pt x="101441" y="2262"/>
                    <a:pt x="102394" y="3977"/>
                    <a:pt x="102489" y="5310"/>
                  </a:cubicBezTo>
                  <a:cubicBezTo>
                    <a:pt x="102489" y="6548"/>
                    <a:pt x="101727" y="8644"/>
                    <a:pt x="100774" y="9025"/>
                  </a:cubicBezTo>
                  <a:cubicBezTo>
                    <a:pt x="98012" y="10073"/>
                    <a:pt x="95060" y="10930"/>
                    <a:pt x="92202" y="10930"/>
                  </a:cubicBezTo>
                  <a:cubicBezTo>
                    <a:pt x="78677" y="11120"/>
                    <a:pt x="65056" y="10930"/>
                    <a:pt x="51530" y="10930"/>
                  </a:cubicBezTo>
                  <a:close/>
                </a:path>
              </a:pathLst>
            </a:custGeom>
            <a:solidFill>
              <a:srgbClr val="000000"/>
            </a:solidFill>
            <a:ln w="9525"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C4AD07A6-A3B2-0437-EB82-C45BFB2C3569}"/>
                </a:ext>
              </a:extLst>
            </p:cNvPr>
            <p:cNvSpPr/>
            <p:nvPr/>
          </p:nvSpPr>
          <p:spPr>
            <a:xfrm>
              <a:off x="5161653" y="-277030"/>
              <a:ext cx="101448" cy="9281"/>
            </a:xfrm>
            <a:custGeom>
              <a:avLst/>
              <a:gdLst>
                <a:gd name="connsiteX0" fmla="*/ 49918 w 101448"/>
                <a:gd name="connsiteY0" fmla="*/ 9091 h 9281"/>
                <a:gd name="connsiteX1" fmla="*/ 11342 w 101448"/>
                <a:gd name="connsiteY1" fmla="*/ 9091 h 9281"/>
                <a:gd name="connsiteX2" fmla="*/ 2484 w 101448"/>
                <a:gd name="connsiteY2" fmla="*/ 7948 h 9281"/>
                <a:gd name="connsiteX3" fmla="*/ 7 w 101448"/>
                <a:gd name="connsiteY3" fmla="*/ 4900 h 9281"/>
                <a:gd name="connsiteX4" fmla="*/ 1722 w 101448"/>
                <a:gd name="connsiteY4" fmla="*/ 1566 h 9281"/>
                <a:gd name="connsiteX5" fmla="*/ 8199 w 101448"/>
                <a:gd name="connsiteY5" fmla="*/ 42 h 9281"/>
                <a:gd name="connsiteX6" fmla="*/ 92114 w 101448"/>
                <a:gd name="connsiteY6" fmla="*/ 42 h 9281"/>
                <a:gd name="connsiteX7" fmla="*/ 96591 w 101448"/>
                <a:gd name="connsiteY7" fmla="*/ 519 h 9281"/>
                <a:gd name="connsiteX8" fmla="*/ 101449 w 101448"/>
                <a:gd name="connsiteY8" fmla="*/ 4138 h 9281"/>
                <a:gd name="connsiteX9" fmla="*/ 97448 w 101448"/>
                <a:gd name="connsiteY9" fmla="*/ 8520 h 9281"/>
                <a:gd name="connsiteX10" fmla="*/ 83923 w 101448"/>
                <a:gd name="connsiteY10" fmla="*/ 9282 h 9281"/>
                <a:gd name="connsiteX11" fmla="*/ 49918 w 101448"/>
                <a:gd name="connsiteY11" fmla="*/ 9282 h 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448" h="9281">
                  <a:moveTo>
                    <a:pt x="49918" y="9091"/>
                  </a:moveTo>
                  <a:cubicBezTo>
                    <a:pt x="37059" y="9091"/>
                    <a:pt x="24201" y="9091"/>
                    <a:pt x="11342" y="9091"/>
                  </a:cubicBezTo>
                  <a:cubicBezTo>
                    <a:pt x="8389" y="9091"/>
                    <a:pt x="5341" y="8710"/>
                    <a:pt x="2484" y="7948"/>
                  </a:cubicBezTo>
                  <a:cubicBezTo>
                    <a:pt x="1436" y="7662"/>
                    <a:pt x="198" y="6043"/>
                    <a:pt x="7" y="4900"/>
                  </a:cubicBezTo>
                  <a:cubicBezTo>
                    <a:pt x="-88" y="3852"/>
                    <a:pt x="769" y="1947"/>
                    <a:pt x="1722" y="1566"/>
                  </a:cubicBezTo>
                  <a:cubicBezTo>
                    <a:pt x="3722" y="614"/>
                    <a:pt x="6008" y="42"/>
                    <a:pt x="8199" y="42"/>
                  </a:cubicBezTo>
                  <a:cubicBezTo>
                    <a:pt x="36202" y="-53"/>
                    <a:pt x="64111" y="42"/>
                    <a:pt x="92114" y="42"/>
                  </a:cubicBezTo>
                  <a:cubicBezTo>
                    <a:pt x="93638" y="42"/>
                    <a:pt x="95353" y="-53"/>
                    <a:pt x="96591" y="519"/>
                  </a:cubicBezTo>
                  <a:cubicBezTo>
                    <a:pt x="98401" y="1376"/>
                    <a:pt x="99829" y="2900"/>
                    <a:pt x="101449" y="4138"/>
                  </a:cubicBezTo>
                  <a:cubicBezTo>
                    <a:pt x="100115" y="5662"/>
                    <a:pt x="98972" y="8234"/>
                    <a:pt x="97448" y="8520"/>
                  </a:cubicBezTo>
                  <a:cubicBezTo>
                    <a:pt x="93066" y="9282"/>
                    <a:pt x="88399" y="9282"/>
                    <a:pt x="83923" y="9282"/>
                  </a:cubicBezTo>
                  <a:cubicBezTo>
                    <a:pt x="72588" y="9282"/>
                    <a:pt x="61253" y="9282"/>
                    <a:pt x="49918" y="9282"/>
                  </a:cubicBezTo>
                  <a:close/>
                </a:path>
              </a:pathLst>
            </a:custGeom>
            <a:solidFill>
              <a:srgbClr val="000000"/>
            </a:solidFill>
            <a:ln w="9525"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889110C2-C098-5837-EA53-F74B807C1D30}"/>
                </a:ext>
              </a:extLst>
            </p:cNvPr>
            <p:cNvSpPr/>
            <p:nvPr/>
          </p:nvSpPr>
          <p:spPr>
            <a:xfrm>
              <a:off x="5161623" y="-208074"/>
              <a:ext cx="101311" cy="9310"/>
            </a:xfrm>
            <a:custGeom>
              <a:avLst/>
              <a:gdLst>
                <a:gd name="connsiteX0" fmla="*/ 49471 w 101311"/>
                <a:gd name="connsiteY0" fmla="*/ 9287 h 9310"/>
                <a:gd name="connsiteX1" fmla="*/ 8704 w 101311"/>
                <a:gd name="connsiteY1" fmla="*/ 9192 h 9310"/>
                <a:gd name="connsiteX2" fmla="*/ 322 w 101311"/>
                <a:gd name="connsiteY2" fmla="*/ 6525 h 9310"/>
                <a:gd name="connsiteX3" fmla="*/ 322 w 101311"/>
                <a:gd name="connsiteY3" fmla="*/ 2715 h 9310"/>
                <a:gd name="connsiteX4" fmla="*/ 10990 w 101311"/>
                <a:gd name="connsiteY4" fmla="*/ 143 h 9310"/>
                <a:gd name="connsiteX5" fmla="*/ 90334 w 101311"/>
                <a:gd name="connsiteY5" fmla="*/ 143 h 9310"/>
                <a:gd name="connsiteX6" fmla="*/ 101002 w 101311"/>
                <a:gd name="connsiteY6" fmla="*/ 2810 h 9310"/>
                <a:gd name="connsiteX7" fmla="*/ 100906 w 101311"/>
                <a:gd name="connsiteY7" fmla="*/ 6525 h 9310"/>
                <a:gd name="connsiteX8" fmla="*/ 92524 w 101311"/>
                <a:gd name="connsiteY8" fmla="*/ 9096 h 9310"/>
                <a:gd name="connsiteX9" fmla="*/ 49471 w 101311"/>
                <a:gd name="connsiteY9" fmla="*/ 9192 h 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311" h="9310">
                  <a:moveTo>
                    <a:pt x="49471" y="9287"/>
                  </a:moveTo>
                  <a:cubicBezTo>
                    <a:pt x="35851" y="9287"/>
                    <a:pt x="22230" y="9382"/>
                    <a:pt x="8704" y="9192"/>
                  </a:cubicBezTo>
                  <a:cubicBezTo>
                    <a:pt x="5847" y="9192"/>
                    <a:pt x="2989" y="7763"/>
                    <a:pt x="322" y="6525"/>
                  </a:cubicBezTo>
                  <a:cubicBezTo>
                    <a:pt x="-154" y="6334"/>
                    <a:pt x="-59" y="2905"/>
                    <a:pt x="322" y="2715"/>
                  </a:cubicBezTo>
                  <a:cubicBezTo>
                    <a:pt x="3751" y="1572"/>
                    <a:pt x="7371" y="143"/>
                    <a:pt x="10990" y="143"/>
                  </a:cubicBezTo>
                  <a:cubicBezTo>
                    <a:pt x="37470" y="-48"/>
                    <a:pt x="63854" y="-48"/>
                    <a:pt x="90334" y="143"/>
                  </a:cubicBezTo>
                  <a:cubicBezTo>
                    <a:pt x="93858" y="143"/>
                    <a:pt x="97477" y="1667"/>
                    <a:pt x="101002" y="2810"/>
                  </a:cubicBezTo>
                  <a:cubicBezTo>
                    <a:pt x="101383" y="2905"/>
                    <a:pt x="101478" y="6334"/>
                    <a:pt x="100906" y="6525"/>
                  </a:cubicBezTo>
                  <a:cubicBezTo>
                    <a:pt x="98239" y="7763"/>
                    <a:pt x="95382" y="9096"/>
                    <a:pt x="92524" y="9096"/>
                  </a:cubicBezTo>
                  <a:cubicBezTo>
                    <a:pt x="78142" y="9382"/>
                    <a:pt x="63854" y="9192"/>
                    <a:pt x="49471" y="9192"/>
                  </a:cubicBezTo>
                  <a:close/>
                </a:path>
              </a:pathLst>
            </a:custGeom>
            <a:solidFill>
              <a:srgbClr val="000000"/>
            </a:solidFill>
            <a:ln w="9525"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2EFB3210-E98C-B9FD-8162-3D3B52360692}"/>
                </a:ext>
              </a:extLst>
            </p:cNvPr>
            <p:cNvSpPr/>
            <p:nvPr/>
          </p:nvSpPr>
          <p:spPr>
            <a:xfrm>
              <a:off x="5353822" y="-330163"/>
              <a:ext cx="10243" cy="32804"/>
            </a:xfrm>
            <a:custGeom>
              <a:avLst/>
              <a:gdLst>
                <a:gd name="connsiteX0" fmla="*/ 10244 w 10243"/>
                <a:gd name="connsiteY0" fmla="*/ 17362 h 32804"/>
                <a:gd name="connsiteX1" fmla="*/ 9196 w 10243"/>
                <a:gd name="connsiteY1" fmla="*/ 28506 h 32804"/>
                <a:gd name="connsiteX2" fmla="*/ 4910 w 10243"/>
                <a:gd name="connsiteY2" fmla="*/ 32792 h 32804"/>
                <a:gd name="connsiteX3" fmla="*/ 243 w 10243"/>
                <a:gd name="connsiteY3" fmla="*/ 29554 h 32804"/>
                <a:gd name="connsiteX4" fmla="*/ 338 w 10243"/>
                <a:gd name="connsiteY4" fmla="*/ 3074 h 32804"/>
                <a:gd name="connsiteX5" fmla="*/ 5100 w 10243"/>
                <a:gd name="connsiteY5" fmla="*/ 26 h 32804"/>
                <a:gd name="connsiteX6" fmla="*/ 9291 w 10243"/>
                <a:gd name="connsiteY6" fmla="*/ 4217 h 32804"/>
                <a:gd name="connsiteX7" fmla="*/ 10149 w 10243"/>
                <a:gd name="connsiteY7" fmla="*/ 17362 h 3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3" h="32804">
                  <a:moveTo>
                    <a:pt x="10244" y="17362"/>
                  </a:moveTo>
                  <a:cubicBezTo>
                    <a:pt x="9958" y="21172"/>
                    <a:pt x="10053" y="24982"/>
                    <a:pt x="9196" y="28506"/>
                  </a:cubicBezTo>
                  <a:cubicBezTo>
                    <a:pt x="8720" y="30316"/>
                    <a:pt x="6624" y="32507"/>
                    <a:pt x="4910" y="32792"/>
                  </a:cubicBezTo>
                  <a:cubicBezTo>
                    <a:pt x="3481" y="32983"/>
                    <a:pt x="338" y="30792"/>
                    <a:pt x="243" y="29554"/>
                  </a:cubicBezTo>
                  <a:cubicBezTo>
                    <a:pt x="-139" y="20791"/>
                    <a:pt x="-43" y="11933"/>
                    <a:pt x="338" y="3074"/>
                  </a:cubicBezTo>
                  <a:cubicBezTo>
                    <a:pt x="338" y="1836"/>
                    <a:pt x="3576" y="-259"/>
                    <a:pt x="5100" y="26"/>
                  </a:cubicBezTo>
                  <a:cubicBezTo>
                    <a:pt x="6720" y="312"/>
                    <a:pt x="9006" y="2503"/>
                    <a:pt x="9291" y="4217"/>
                  </a:cubicBezTo>
                  <a:cubicBezTo>
                    <a:pt x="10053" y="8504"/>
                    <a:pt x="9958" y="13076"/>
                    <a:pt x="10149" y="17362"/>
                  </a:cubicBezTo>
                  <a:close/>
                </a:path>
              </a:pathLst>
            </a:custGeom>
            <a:solidFill>
              <a:srgbClr val="000000"/>
            </a:solidFill>
            <a:ln w="9525"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3A4A3836-1A43-A3C4-84B2-14FCE6B8B0E6}"/>
                </a:ext>
              </a:extLst>
            </p:cNvPr>
            <p:cNvSpPr/>
            <p:nvPr/>
          </p:nvSpPr>
          <p:spPr>
            <a:xfrm>
              <a:off x="5353449" y="-271095"/>
              <a:ext cx="10617" cy="32027"/>
            </a:xfrm>
            <a:custGeom>
              <a:avLst/>
              <a:gdLst>
                <a:gd name="connsiteX0" fmla="*/ 10617 w 10617"/>
                <a:gd name="connsiteY0" fmla="*/ 14110 h 32027"/>
                <a:gd name="connsiteX1" fmla="*/ 9665 w 10617"/>
                <a:gd name="connsiteY1" fmla="*/ 27730 h 32027"/>
                <a:gd name="connsiteX2" fmla="*/ 5283 w 10617"/>
                <a:gd name="connsiteY2" fmla="*/ 32017 h 32027"/>
                <a:gd name="connsiteX3" fmla="*/ 426 w 10617"/>
                <a:gd name="connsiteY3" fmla="*/ 28588 h 32027"/>
                <a:gd name="connsiteX4" fmla="*/ 235 w 10617"/>
                <a:gd name="connsiteY4" fmla="*/ 4013 h 32027"/>
                <a:gd name="connsiteX5" fmla="*/ 4617 w 10617"/>
                <a:gd name="connsiteY5" fmla="*/ 13 h 32027"/>
                <a:gd name="connsiteX6" fmla="*/ 9379 w 10617"/>
                <a:gd name="connsiteY6" fmla="*/ 3346 h 32027"/>
                <a:gd name="connsiteX7" fmla="*/ 10617 w 10617"/>
                <a:gd name="connsiteY7" fmla="*/ 14205 h 3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7" h="32027">
                  <a:moveTo>
                    <a:pt x="10617" y="14110"/>
                  </a:moveTo>
                  <a:cubicBezTo>
                    <a:pt x="10332" y="18777"/>
                    <a:pt x="10522" y="23349"/>
                    <a:pt x="9665" y="27730"/>
                  </a:cubicBezTo>
                  <a:cubicBezTo>
                    <a:pt x="9379" y="29445"/>
                    <a:pt x="6903" y="31826"/>
                    <a:pt x="5283" y="32017"/>
                  </a:cubicBezTo>
                  <a:cubicBezTo>
                    <a:pt x="3759" y="32207"/>
                    <a:pt x="521" y="29921"/>
                    <a:pt x="426" y="28588"/>
                  </a:cubicBezTo>
                  <a:cubicBezTo>
                    <a:pt x="-51" y="20396"/>
                    <a:pt x="-146" y="12205"/>
                    <a:pt x="235" y="4013"/>
                  </a:cubicBezTo>
                  <a:cubicBezTo>
                    <a:pt x="235" y="2489"/>
                    <a:pt x="2997" y="108"/>
                    <a:pt x="4617" y="13"/>
                  </a:cubicBezTo>
                  <a:cubicBezTo>
                    <a:pt x="6141" y="-178"/>
                    <a:pt x="8903" y="1822"/>
                    <a:pt x="9379" y="3346"/>
                  </a:cubicBezTo>
                  <a:cubicBezTo>
                    <a:pt x="10427" y="6871"/>
                    <a:pt x="10332" y="10681"/>
                    <a:pt x="10617" y="14205"/>
                  </a:cubicBezTo>
                  <a:close/>
                </a:path>
              </a:pathLst>
            </a:custGeom>
            <a:solidFill>
              <a:srgbClr val="000000"/>
            </a:solidFill>
            <a:ln w="9525"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06872FAA-1A2D-6BDB-A4F3-E55B98C7710A}"/>
                </a:ext>
              </a:extLst>
            </p:cNvPr>
            <p:cNvSpPr/>
            <p:nvPr/>
          </p:nvSpPr>
          <p:spPr>
            <a:xfrm>
              <a:off x="5352732" y="-142982"/>
              <a:ext cx="10072" cy="32520"/>
            </a:xfrm>
            <a:custGeom>
              <a:avLst/>
              <a:gdLst>
                <a:gd name="connsiteX0" fmla="*/ 95 w 10072"/>
                <a:gd name="connsiteY0" fmla="*/ 14585 h 32520"/>
                <a:gd name="connsiteX1" fmla="*/ 952 w 10072"/>
                <a:gd name="connsiteY1" fmla="*/ 4298 h 32520"/>
                <a:gd name="connsiteX2" fmla="*/ 5143 w 10072"/>
                <a:gd name="connsiteY2" fmla="*/ 12 h 32520"/>
                <a:gd name="connsiteX3" fmla="*/ 10001 w 10072"/>
                <a:gd name="connsiteY3" fmla="*/ 3155 h 32520"/>
                <a:gd name="connsiteX4" fmla="*/ 9430 w 10072"/>
                <a:gd name="connsiteY4" fmla="*/ 29920 h 32520"/>
                <a:gd name="connsiteX5" fmla="*/ 6191 w 10072"/>
                <a:gd name="connsiteY5" fmla="*/ 32492 h 32520"/>
                <a:gd name="connsiteX6" fmla="*/ 1238 w 10072"/>
                <a:gd name="connsiteY6" fmla="*/ 28968 h 32520"/>
                <a:gd name="connsiteX7" fmla="*/ 0 w 10072"/>
                <a:gd name="connsiteY7" fmla="*/ 14490 h 3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2" h="32520">
                  <a:moveTo>
                    <a:pt x="95" y="14585"/>
                  </a:moveTo>
                  <a:cubicBezTo>
                    <a:pt x="381" y="10299"/>
                    <a:pt x="95" y="7060"/>
                    <a:pt x="952" y="4298"/>
                  </a:cubicBezTo>
                  <a:cubicBezTo>
                    <a:pt x="1524" y="2488"/>
                    <a:pt x="3524" y="297"/>
                    <a:pt x="5143" y="12"/>
                  </a:cubicBezTo>
                  <a:cubicBezTo>
                    <a:pt x="6667" y="-179"/>
                    <a:pt x="9906" y="2012"/>
                    <a:pt x="10001" y="3155"/>
                  </a:cubicBezTo>
                  <a:cubicBezTo>
                    <a:pt x="10192" y="12108"/>
                    <a:pt x="10001" y="21062"/>
                    <a:pt x="9430" y="29920"/>
                  </a:cubicBezTo>
                  <a:cubicBezTo>
                    <a:pt x="9430" y="30873"/>
                    <a:pt x="6953" y="32778"/>
                    <a:pt x="6191" y="32492"/>
                  </a:cubicBezTo>
                  <a:cubicBezTo>
                    <a:pt x="4286" y="31825"/>
                    <a:pt x="1524" y="30492"/>
                    <a:pt x="1238" y="28968"/>
                  </a:cubicBezTo>
                  <a:cubicBezTo>
                    <a:pt x="286" y="23824"/>
                    <a:pt x="286" y="18490"/>
                    <a:pt x="0" y="14490"/>
                  </a:cubicBezTo>
                  <a:close/>
                </a:path>
              </a:pathLst>
            </a:custGeom>
            <a:solidFill>
              <a:srgbClr val="000000"/>
            </a:solidFill>
            <a:ln w="9525"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AA73108E-6D2B-C183-72BD-AC73C946D875}"/>
                </a:ext>
              </a:extLst>
            </p:cNvPr>
            <p:cNvSpPr/>
            <p:nvPr/>
          </p:nvSpPr>
          <p:spPr>
            <a:xfrm>
              <a:off x="5352446" y="-214122"/>
              <a:ext cx="11787" cy="32956"/>
            </a:xfrm>
            <a:custGeom>
              <a:avLst/>
              <a:gdLst>
                <a:gd name="connsiteX0" fmla="*/ 0 w 11787"/>
                <a:gd name="connsiteY0" fmla="*/ 15811 h 32956"/>
                <a:gd name="connsiteX1" fmla="*/ 2381 w 11787"/>
                <a:gd name="connsiteY1" fmla="*/ 2286 h 32956"/>
                <a:gd name="connsiteX2" fmla="*/ 5905 w 11787"/>
                <a:gd name="connsiteY2" fmla="*/ 0 h 32956"/>
                <a:gd name="connsiteX3" fmla="*/ 9525 w 11787"/>
                <a:gd name="connsiteY3" fmla="*/ 2191 h 32956"/>
                <a:gd name="connsiteX4" fmla="*/ 9620 w 11787"/>
                <a:gd name="connsiteY4" fmla="*/ 30766 h 32956"/>
                <a:gd name="connsiteX5" fmla="*/ 6096 w 11787"/>
                <a:gd name="connsiteY5" fmla="*/ 32956 h 32956"/>
                <a:gd name="connsiteX6" fmla="*/ 2476 w 11787"/>
                <a:gd name="connsiteY6" fmla="*/ 30861 h 32956"/>
                <a:gd name="connsiteX7" fmla="*/ 0 w 11787"/>
                <a:gd name="connsiteY7" fmla="*/ 15811 h 3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87" h="32956">
                  <a:moveTo>
                    <a:pt x="0" y="15811"/>
                  </a:moveTo>
                  <a:cubicBezTo>
                    <a:pt x="762" y="10954"/>
                    <a:pt x="1333" y="6572"/>
                    <a:pt x="2381" y="2286"/>
                  </a:cubicBezTo>
                  <a:cubicBezTo>
                    <a:pt x="2667" y="1238"/>
                    <a:pt x="4667" y="95"/>
                    <a:pt x="5905" y="0"/>
                  </a:cubicBezTo>
                  <a:cubicBezTo>
                    <a:pt x="7144" y="0"/>
                    <a:pt x="9144" y="1143"/>
                    <a:pt x="9525" y="2191"/>
                  </a:cubicBezTo>
                  <a:cubicBezTo>
                    <a:pt x="12668" y="11716"/>
                    <a:pt x="12383" y="21241"/>
                    <a:pt x="9620" y="30766"/>
                  </a:cubicBezTo>
                  <a:cubicBezTo>
                    <a:pt x="9334" y="31814"/>
                    <a:pt x="7334" y="32956"/>
                    <a:pt x="6096" y="32956"/>
                  </a:cubicBezTo>
                  <a:cubicBezTo>
                    <a:pt x="4858" y="32956"/>
                    <a:pt x="2762" y="31814"/>
                    <a:pt x="2476" y="30861"/>
                  </a:cubicBezTo>
                  <a:cubicBezTo>
                    <a:pt x="1429" y="25813"/>
                    <a:pt x="762" y="20574"/>
                    <a:pt x="0" y="15811"/>
                  </a:cubicBezTo>
                  <a:close/>
                </a:path>
              </a:pathLst>
            </a:custGeom>
            <a:solidFill>
              <a:srgbClr val="000000"/>
            </a:solidFill>
            <a:ln w="9525" cap="flat">
              <a:noFill/>
              <a:prstDash val="solid"/>
              <a:miter/>
            </a:ln>
          </p:spPr>
          <p:txBody>
            <a:bodyPr rtlCol="0" anchor="ctr"/>
            <a:lstStyle/>
            <a:p>
              <a:endParaRPr lang="en-GB"/>
            </a:p>
          </p:txBody>
        </p:sp>
      </p:grpSp>
      <p:sp>
        <p:nvSpPr>
          <p:cNvPr id="68" name="Freeform: Shape 67">
            <a:extLst>
              <a:ext uri="{FF2B5EF4-FFF2-40B4-BE49-F238E27FC236}">
                <a16:creationId xmlns:a16="http://schemas.microsoft.com/office/drawing/2014/main" id="{195AE775-DB0D-A149-AA89-A80A9DD22BA4}"/>
              </a:ext>
            </a:extLst>
          </p:cNvPr>
          <p:cNvSpPr/>
          <p:nvPr userDrawn="1"/>
        </p:nvSpPr>
        <p:spPr>
          <a:xfrm>
            <a:off x="993663" y="3929686"/>
            <a:ext cx="723611" cy="722879"/>
          </a:xfrm>
          <a:custGeom>
            <a:avLst/>
            <a:gdLst>
              <a:gd name="connsiteX0" fmla="*/ 272326 w 543978"/>
              <a:gd name="connsiteY0" fmla="*/ 121 h 543428"/>
              <a:gd name="connsiteX1" fmla="*/ 543979 w 543978"/>
              <a:gd name="connsiteY1" fmla="*/ 271202 h 543428"/>
              <a:gd name="connsiteX2" fmla="*/ 272802 w 543978"/>
              <a:gd name="connsiteY2" fmla="*/ 543427 h 543428"/>
              <a:gd name="connsiteX3" fmla="*/ 6 w 543978"/>
              <a:gd name="connsiteY3" fmla="*/ 270536 h 543428"/>
              <a:gd name="connsiteX4" fmla="*/ 272326 w 543978"/>
              <a:gd name="connsiteY4" fmla="*/ 121 h 543428"/>
              <a:gd name="connsiteX5" fmla="*/ 272135 w 543978"/>
              <a:gd name="connsiteY5" fmla="*/ 532949 h 543428"/>
              <a:gd name="connsiteX6" fmla="*/ 306330 w 543978"/>
              <a:gd name="connsiteY6" fmla="*/ 530949 h 543428"/>
              <a:gd name="connsiteX7" fmla="*/ 331000 w 543978"/>
              <a:gd name="connsiteY7" fmla="*/ 526472 h 543428"/>
              <a:gd name="connsiteX8" fmla="*/ 450443 w 543978"/>
              <a:gd name="connsiteY8" fmla="*/ 462655 h 543428"/>
              <a:gd name="connsiteX9" fmla="*/ 456253 w 543978"/>
              <a:gd name="connsiteY9" fmla="*/ 402457 h 543428"/>
              <a:gd name="connsiteX10" fmla="*/ 451872 w 543978"/>
              <a:gd name="connsiteY10" fmla="*/ 397123 h 543428"/>
              <a:gd name="connsiteX11" fmla="*/ 447300 w 543978"/>
              <a:gd name="connsiteY11" fmla="*/ 365786 h 543428"/>
              <a:gd name="connsiteX12" fmla="*/ 454825 w 543978"/>
              <a:gd name="connsiteY12" fmla="*/ 346640 h 543428"/>
              <a:gd name="connsiteX13" fmla="*/ 443395 w 543978"/>
              <a:gd name="connsiteY13" fmla="*/ 310541 h 543428"/>
              <a:gd name="connsiteX14" fmla="*/ 422916 w 543978"/>
              <a:gd name="connsiteY14" fmla="*/ 301206 h 543428"/>
              <a:gd name="connsiteX15" fmla="*/ 400627 w 543978"/>
              <a:gd name="connsiteY15" fmla="*/ 296348 h 543428"/>
              <a:gd name="connsiteX16" fmla="*/ 370814 w 543978"/>
              <a:gd name="connsiteY16" fmla="*/ 265392 h 543428"/>
              <a:gd name="connsiteX17" fmla="*/ 369195 w 543978"/>
              <a:gd name="connsiteY17" fmla="*/ 240437 h 543428"/>
              <a:gd name="connsiteX18" fmla="*/ 395770 w 543978"/>
              <a:gd name="connsiteY18" fmla="*/ 194907 h 543428"/>
              <a:gd name="connsiteX19" fmla="*/ 443395 w 543978"/>
              <a:gd name="connsiteY19" fmla="*/ 190907 h 543428"/>
              <a:gd name="connsiteX20" fmla="*/ 513118 w 543978"/>
              <a:gd name="connsiteY20" fmla="*/ 199860 h 543428"/>
              <a:gd name="connsiteX21" fmla="*/ 520642 w 543978"/>
              <a:gd name="connsiteY21" fmla="*/ 189192 h 543428"/>
              <a:gd name="connsiteX22" fmla="*/ 489877 w 543978"/>
              <a:gd name="connsiteY22" fmla="*/ 125660 h 543428"/>
              <a:gd name="connsiteX23" fmla="*/ 469303 w 543978"/>
              <a:gd name="connsiteY23" fmla="*/ 114611 h 543428"/>
              <a:gd name="connsiteX24" fmla="*/ 418534 w 543978"/>
              <a:gd name="connsiteY24" fmla="*/ 104705 h 543428"/>
              <a:gd name="connsiteX25" fmla="*/ 399389 w 543978"/>
              <a:gd name="connsiteY25" fmla="*/ 106229 h 543428"/>
              <a:gd name="connsiteX26" fmla="*/ 388245 w 543978"/>
              <a:gd name="connsiteY26" fmla="*/ 114135 h 543428"/>
              <a:gd name="connsiteX27" fmla="*/ 366147 w 543978"/>
              <a:gd name="connsiteY27" fmla="*/ 126041 h 543428"/>
              <a:gd name="connsiteX28" fmla="*/ 340144 w 543978"/>
              <a:gd name="connsiteY28" fmla="*/ 123946 h 543428"/>
              <a:gd name="connsiteX29" fmla="*/ 328618 w 543978"/>
              <a:gd name="connsiteY29" fmla="*/ 87465 h 543428"/>
              <a:gd name="connsiteX30" fmla="*/ 341001 w 543978"/>
              <a:gd name="connsiteY30" fmla="*/ 63272 h 543428"/>
              <a:gd name="connsiteX31" fmla="*/ 364528 w 543978"/>
              <a:gd name="connsiteY31" fmla="*/ 35363 h 543428"/>
              <a:gd name="connsiteX32" fmla="*/ 361861 w 543978"/>
              <a:gd name="connsiteY32" fmla="*/ 25362 h 543428"/>
              <a:gd name="connsiteX33" fmla="*/ 220414 w 543978"/>
              <a:gd name="connsiteY33" fmla="*/ 14599 h 543428"/>
              <a:gd name="connsiteX34" fmla="*/ 216509 w 543978"/>
              <a:gd name="connsiteY34" fmla="*/ 21266 h 543428"/>
              <a:gd name="connsiteX35" fmla="*/ 224605 w 543978"/>
              <a:gd name="connsiteY35" fmla="*/ 37649 h 543428"/>
              <a:gd name="connsiteX36" fmla="*/ 239179 w 543978"/>
              <a:gd name="connsiteY36" fmla="*/ 73559 h 543428"/>
              <a:gd name="connsiteX37" fmla="*/ 240988 w 543978"/>
              <a:gd name="connsiteY37" fmla="*/ 105182 h 543428"/>
              <a:gd name="connsiteX38" fmla="*/ 204031 w 543978"/>
              <a:gd name="connsiteY38" fmla="*/ 141662 h 543428"/>
              <a:gd name="connsiteX39" fmla="*/ 153358 w 543978"/>
              <a:gd name="connsiteY39" fmla="*/ 155188 h 543428"/>
              <a:gd name="connsiteX40" fmla="*/ 134023 w 543978"/>
              <a:gd name="connsiteY40" fmla="*/ 161951 h 543428"/>
              <a:gd name="connsiteX41" fmla="*/ 133356 w 543978"/>
              <a:gd name="connsiteY41" fmla="*/ 172809 h 543428"/>
              <a:gd name="connsiteX42" fmla="*/ 152977 w 543978"/>
              <a:gd name="connsiteY42" fmla="*/ 184334 h 543428"/>
              <a:gd name="connsiteX43" fmla="*/ 180028 w 543978"/>
              <a:gd name="connsiteY43" fmla="*/ 196431 h 543428"/>
              <a:gd name="connsiteX44" fmla="*/ 223367 w 543978"/>
              <a:gd name="connsiteY44" fmla="*/ 246342 h 543428"/>
              <a:gd name="connsiteX45" fmla="*/ 229368 w 543978"/>
              <a:gd name="connsiteY45" fmla="*/ 261011 h 543428"/>
              <a:gd name="connsiteX46" fmla="*/ 241369 w 543978"/>
              <a:gd name="connsiteY46" fmla="*/ 264916 h 543428"/>
              <a:gd name="connsiteX47" fmla="*/ 254800 w 543978"/>
              <a:gd name="connsiteY47" fmla="*/ 256439 h 543428"/>
              <a:gd name="connsiteX48" fmla="*/ 270897 w 543978"/>
              <a:gd name="connsiteY48" fmla="*/ 243675 h 543428"/>
              <a:gd name="connsiteX49" fmla="*/ 304996 w 543978"/>
              <a:gd name="connsiteY49" fmla="*/ 253581 h 543428"/>
              <a:gd name="connsiteX50" fmla="*/ 307949 w 543978"/>
              <a:gd name="connsiteY50" fmla="*/ 275774 h 543428"/>
              <a:gd name="connsiteX51" fmla="*/ 284613 w 543978"/>
              <a:gd name="connsiteY51" fmla="*/ 327400 h 543428"/>
              <a:gd name="connsiteX52" fmla="*/ 260038 w 543978"/>
              <a:gd name="connsiteY52" fmla="*/ 357404 h 543428"/>
              <a:gd name="connsiteX53" fmla="*/ 250323 w 543978"/>
              <a:gd name="connsiteY53" fmla="*/ 384455 h 543428"/>
              <a:gd name="connsiteX54" fmla="*/ 250990 w 543978"/>
              <a:gd name="connsiteY54" fmla="*/ 393599 h 543428"/>
              <a:gd name="connsiteX55" fmla="*/ 243274 w 543978"/>
              <a:gd name="connsiteY55" fmla="*/ 414077 h 543428"/>
              <a:gd name="connsiteX56" fmla="*/ 231749 w 543978"/>
              <a:gd name="connsiteY56" fmla="*/ 425126 h 543428"/>
              <a:gd name="connsiteX57" fmla="*/ 218509 w 543978"/>
              <a:gd name="connsiteY57" fmla="*/ 451034 h 543428"/>
              <a:gd name="connsiteX58" fmla="*/ 187077 w 543978"/>
              <a:gd name="connsiteY58" fmla="*/ 485515 h 543428"/>
              <a:gd name="connsiteX59" fmla="*/ 147072 w 543978"/>
              <a:gd name="connsiteY59" fmla="*/ 460559 h 543428"/>
              <a:gd name="connsiteX60" fmla="*/ 146024 w 543978"/>
              <a:gd name="connsiteY60" fmla="*/ 435509 h 543428"/>
              <a:gd name="connsiteX61" fmla="*/ 148882 w 543978"/>
              <a:gd name="connsiteY61" fmla="*/ 385312 h 543428"/>
              <a:gd name="connsiteX62" fmla="*/ 135261 w 543978"/>
              <a:gd name="connsiteY62" fmla="*/ 341306 h 543428"/>
              <a:gd name="connsiteX63" fmla="*/ 125450 w 543978"/>
              <a:gd name="connsiteY63" fmla="*/ 328638 h 543428"/>
              <a:gd name="connsiteX64" fmla="*/ 105352 w 543978"/>
              <a:gd name="connsiteY64" fmla="*/ 249009 h 543428"/>
              <a:gd name="connsiteX65" fmla="*/ 96685 w 543978"/>
              <a:gd name="connsiteY65" fmla="*/ 212338 h 543428"/>
              <a:gd name="connsiteX66" fmla="*/ 46012 w 543978"/>
              <a:gd name="connsiteY66" fmla="*/ 159950 h 543428"/>
              <a:gd name="connsiteX67" fmla="*/ 34010 w 543978"/>
              <a:gd name="connsiteY67" fmla="*/ 162903 h 543428"/>
              <a:gd name="connsiteX68" fmla="*/ 14293 w 543978"/>
              <a:gd name="connsiteY68" fmla="*/ 316827 h 543428"/>
              <a:gd name="connsiteX69" fmla="*/ 272230 w 543978"/>
              <a:gd name="connsiteY69" fmla="*/ 532759 h 543428"/>
              <a:gd name="connsiteX70" fmla="*/ 154501 w 543978"/>
              <a:gd name="connsiteY70" fmla="*/ 438271 h 543428"/>
              <a:gd name="connsiteX71" fmla="*/ 159264 w 543978"/>
              <a:gd name="connsiteY71" fmla="*/ 465512 h 543428"/>
              <a:gd name="connsiteX72" fmla="*/ 174694 w 543978"/>
              <a:gd name="connsiteY72" fmla="*/ 476752 h 543428"/>
              <a:gd name="connsiteX73" fmla="*/ 207460 w 543978"/>
              <a:gd name="connsiteY73" fmla="*/ 451511 h 543428"/>
              <a:gd name="connsiteX74" fmla="*/ 231178 w 543978"/>
              <a:gd name="connsiteY74" fmla="*/ 411220 h 543428"/>
              <a:gd name="connsiteX75" fmla="*/ 236131 w 543978"/>
              <a:gd name="connsiteY75" fmla="*/ 406457 h 543428"/>
              <a:gd name="connsiteX76" fmla="*/ 240607 w 543978"/>
              <a:gd name="connsiteY76" fmla="*/ 391979 h 543428"/>
              <a:gd name="connsiteX77" fmla="*/ 253942 w 543978"/>
              <a:gd name="connsiteY77" fmla="*/ 348355 h 543428"/>
              <a:gd name="connsiteX78" fmla="*/ 261753 w 543978"/>
              <a:gd name="connsiteY78" fmla="*/ 340068 h 543428"/>
              <a:gd name="connsiteX79" fmla="*/ 294138 w 543978"/>
              <a:gd name="connsiteY79" fmla="*/ 287966 h 543428"/>
              <a:gd name="connsiteX80" fmla="*/ 297186 w 543978"/>
              <a:gd name="connsiteY80" fmla="*/ 263392 h 543428"/>
              <a:gd name="connsiteX81" fmla="*/ 275278 w 543978"/>
              <a:gd name="connsiteY81" fmla="*/ 253295 h 543428"/>
              <a:gd name="connsiteX82" fmla="*/ 257657 w 543978"/>
              <a:gd name="connsiteY82" fmla="*/ 267773 h 543428"/>
              <a:gd name="connsiteX83" fmla="*/ 238988 w 543978"/>
              <a:gd name="connsiteY83" fmla="*/ 275584 h 543428"/>
              <a:gd name="connsiteX84" fmla="*/ 218700 w 543978"/>
              <a:gd name="connsiteY84" fmla="*/ 264059 h 543428"/>
              <a:gd name="connsiteX85" fmla="*/ 213366 w 543978"/>
              <a:gd name="connsiteY85" fmla="*/ 249009 h 543428"/>
              <a:gd name="connsiteX86" fmla="*/ 173647 w 543978"/>
              <a:gd name="connsiteY86" fmla="*/ 204908 h 543428"/>
              <a:gd name="connsiteX87" fmla="*/ 144500 w 543978"/>
              <a:gd name="connsiteY87" fmla="*/ 191859 h 543428"/>
              <a:gd name="connsiteX88" fmla="*/ 123831 w 543978"/>
              <a:gd name="connsiteY88" fmla="*/ 177953 h 543428"/>
              <a:gd name="connsiteX89" fmla="*/ 127355 w 543978"/>
              <a:gd name="connsiteY89" fmla="*/ 153759 h 543428"/>
              <a:gd name="connsiteX90" fmla="*/ 157454 w 543978"/>
              <a:gd name="connsiteY90" fmla="*/ 143377 h 543428"/>
              <a:gd name="connsiteX91" fmla="*/ 201460 w 543978"/>
              <a:gd name="connsiteY91" fmla="*/ 131756 h 543428"/>
              <a:gd name="connsiteX92" fmla="*/ 230606 w 543978"/>
              <a:gd name="connsiteY92" fmla="*/ 82703 h 543428"/>
              <a:gd name="connsiteX93" fmla="*/ 206317 w 543978"/>
              <a:gd name="connsiteY93" fmla="*/ 26410 h 543428"/>
              <a:gd name="connsiteX94" fmla="*/ 193078 w 543978"/>
              <a:gd name="connsiteY94" fmla="*/ 21933 h 543428"/>
              <a:gd name="connsiteX95" fmla="*/ 159169 w 543978"/>
              <a:gd name="connsiteY95" fmla="*/ 35173 h 543428"/>
              <a:gd name="connsiteX96" fmla="*/ 52489 w 543978"/>
              <a:gd name="connsiteY96" fmla="*/ 128804 h 543428"/>
              <a:gd name="connsiteX97" fmla="*/ 55727 w 543978"/>
              <a:gd name="connsiteY97" fmla="*/ 154616 h 543428"/>
              <a:gd name="connsiteX98" fmla="*/ 84207 w 543978"/>
              <a:gd name="connsiteY98" fmla="*/ 180905 h 543428"/>
              <a:gd name="connsiteX99" fmla="*/ 106781 w 543978"/>
              <a:gd name="connsiteY99" fmla="*/ 209480 h 543428"/>
              <a:gd name="connsiteX100" fmla="*/ 114973 w 543978"/>
              <a:gd name="connsiteY100" fmla="*/ 252724 h 543428"/>
              <a:gd name="connsiteX101" fmla="*/ 118116 w 543978"/>
              <a:gd name="connsiteY101" fmla="*/ 293014 h 543428"/>
              <a:gd name="connsiteX102" fmla="*/ 141166 w 543978"/>
              <a:gd name="connsiteY102" fmla="*/ 332067 h 543428"/>
              <a:gd name="connsiteX103" fmla="*/ 158883 w 543978"/>
              <a:gd name="connsiteY103" fmla="*/ 383978 h 543428"/>
              <a:gd name="connsiteX104" fmla="*/ 156692 w 543978"/>
              <a:gd name="connsiteY104" fmla="*/ 411220 h 543428"/>
              <a:gd name="connsiteX105" fmla="*/ 154406 w 543978"/>
              <a:gd name="connsiteY105" fmla="*/ 438176 h 543428"/>
              <a:gd name="connsiteX106" fmla="*/ 534168 w 543978"/>
              <a:gd name="connsiteY106" fmla="*/ 270250 h 543428"/>
              <a:gd name="connsiteX107" fmla="*/ 534168 w 543978"/>
              <a:gd name="connsiteY107" fmla="*/ 263392 h 543428"/>
              <a:gd name="connsiteX108" fmla="*/ 528929 w 543978"/>
              <a:gd name="connsiteY108" fmla="*/ 220434 h 543428"/>
              <a:gd name="connsiteX109" fmla="*/ 516261 w 543978"/>
              <a:gd name="connsiteY109" fmla="*/ 210242 h 543428"/>
              <a:gd name="connsiteX110" fmla="*/ 511689 w 543978"/>
              <a:gd name="connsiteY110" fmla="*/ 210242 h 543428"/>
              <a:gd name="connsiteX111" fmla="*/ 431203 w 543978"/>
              <a:gd name="connsiteY111" fmla="*/ 197764 h 543428"/>
              <a:gd name="connsiteX112" fmla="*/ 409105 w 543978"/>
              <a:gd name="connsiteY112" fmla="*/ 199574 h 543428"/>
              <a:gd name="connsiteX113" fmla="*/ 380053 w 543978"/>
              <a:gd name="connsiteY113" fmla="*/ 262154 h 543428"/>
              <a:gd name="connsiteX114" fmla="*/ 404152 w 543978"/>
              <a:gd name="connsiteY114" fmla="*/ 286633 h 543428"/>
              <a:gd name="connsiteX115" fmla="*/ 419773 w 543978"/>
              <a:gd name="connsiteY115" fmla="*/ 289586 h 543428"/>
              <a:gd name="connsiteX116" fmla="*/ 449014 w 543978"/>
              <a:gd name="connsiteY116" fmla="*/ 301682 h 543428"/>
              <a:gd name="connsiteX117" fmla="*/ 465778 w 543978"/>
              <a:gd name="connsiteY117" fmla="*/ 343497 h 543428"/>
              <a:gd name="connsiteX118" fmla="*/ 461206 w 543978"/>
              <a:gd name="connsiteY118" fmla="*/ 358737 h 543428"/>
              <a:gd name="connsiteX119" fmla="*/ 456253 w 543978"/>
              <a:gd name="connsiteY119" fmla="*/ 371501 h 543428"/>
              <a:gd name="connsiteX120" fmla="*/ 459682 w 543978"/>
              <a:gd name="connsiteY120" fmla="*/ 390551 h 543428"/>
              <a:gd name="connsiteX121" fmla="*/ 474922 w 543978"/>
              <a:gd name="connsiteY121" fmla="*/ 425317 h 543428"/>
              <a:gd name="connsiteX122" fmla="*/ 475780 w 543978"/>
              <a:gd name="connsiteY122" fmla="*/ 427317 h 543428"/>
              <a:gd name="connsiteX123" fmla="*/ 479209 w 543978"/>
              <a:gd name="connsiteY123" fmla="*/ 428365 h 543428"/>
              <a:gd name="connsiteX124" fmla="*/ 489591 w 543978"/>
              <a:gd name="connsiteY124" fmla="*/ 416554 h 543428"/>
              <a:gd name="connsiteX125" fmla="*/ 533977 w 543978"/>
              <a:gd name="connsiteY125" fmla="*/ 270345 h 543428"/>
              <a:gd name="connsiteX126" fmla="*/ 459492 w 543978"/>
              <a:gd name="connsiteY126" fmla="*/ 105467 h 543428"/>
              <a:gd name="connsiteX127" fmla="*/ 465302 w 543978"/>
              <a:gd name="connsiteY127" fmla="*/ 104896 h 543428"/>
              <a:gd name="connsiteX128" fmla="*/ 468636 w 543978"/>
              <a:gd name="connsiteY128" fmla="*/ 102514 h 543428"/>
              <a:gd name="connsiteX129" fmla="*/ 467874 w 543978"/>
              <a:gd name="connsiteY129" fmla="*/ 98324 h 543428"/>
              <a:gd name="connsiteX130" fmla="*/ 462254 w 543978"/>
              <a:gd name="connsiteY130" fmla="*/ 91275 h 543428"/>
              <a:gd name="connsiteX131" fmla="*/ 407390 w 543978"/>
              <a:gd name="connsiteY131" fmla="*/ 47174 h 543428"/>
              <a:gd name="connsiteX132" fmla="*/ 361194 w 543978"/>
              <a:gd name="connsiteY132" fmla="*/ 54413 h 543428"/>
              <a:gd name="connsiteX133" fmla="*/ 339572 w 543978"/>
              <a:gd name="connsiteY133" fmla="*/ 86322 h 543428"/>
              <a:gd name="connsiteX134" fmla="*/ 339953 w 543978"/>
              <a:gd name="connsiteY134" fmla="*/ 108134 h 543428"/>
              <a:gd name="connsiteX135" fmla="*/ 362527 w 543978"/>
              <a:gd name="connsiteY135" fmla="*/ 116230 h 543428"/>
              <a:gd name="connsiteX136" fmla="*/ 389864 w 543978"/>
              <a:gd name="connsiteY136" fmla="*/ 100038 h 543428"/>
              <a:gd name="connsiteX137" fmla="*/ 425773 w 543978"/>
              <a:gd name="connsiteY137" fmla="*/ 96800 h 543428"/>
              <a:gd name="connsiteX138" fmla="*/ 459492 w 543978"/>
              <a:gd name="connsiteY138" fmla="*/ 105563 h 54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43978" h="543428">
                <a:moveTo>
                  <a:pt x="272326" y="121"/>
                </a:moveTo>
                <a:cubicBezTo>
                  <a:pt x="413867" y="-3784"/>
                  <a:pt x="543788" y="116421"/>
                  <a:pt x="543979" y="271202"/>
                </a:cubicBezTo>
                <a:cubicBezTo>
                  <a:pt x="544169" y="412934"/>
                  <a:pt x="431107" y="542951"/>
                  <a:pt x="272802" y="543427"/>
                </a:cubicBezTo>
                <a:cubicBezTo>
                  <a:pt x="113163" y="543903"/>
                  <a:pt x="-947" y="412553"/>
                  <a:pt x="6" y="270536"/>
                </a:cubicBezTo>
                <a:cubicBezTo>
                  <a:pt x="1054" y="111087"/>
                  <a:pt x="134689" y="-4261"/>
                  <a:pt x="272326" y="121"/>
                </a:cubicBezTo>
                <a:close/>
                <a:moveTo>
                  <a:pt x="272135" y="532949"/>
                </a:moveTo>
                <a:cubicBezTo>
                  <a:pt x="283565" y="532378"/>
                  <a:pt x="294995" y="532092"/>
                  <a:pt x="306330" y="530949"/>
                </a:cubicBezTo>
                <a:cubicBezTo>
                  <a:pt x="314617" y="530092"/>
                  <a:pt x="322903" y="528377"/>
                  <a:pt x="331000" y="526472"/>
                </a:cubicBezTo>
                <a:cubicBezTo>
                  <a:pt x="376434" y="515804"/>
                  <a:pt x="416439" y="494659"/>
                  <a:pt x="450443" y="462655"/>
                </a:cubicBezTo>
                <a:cubicBezTo>
                  <a:pt x="467779" y="446367"/>
                  <a:pt x="469779" y="421793"/>
                  <a:pt x="456253" y="402457"/>
                </a:cubicBezTo>
                <a:cubicBezTo>
                  <a:pt x="454920" y="400552"/>
                  <a:pt x="453586" y="398742"/>
                  <a:pt x="451872" y="397123"/>
                </a:cubicBezTo>
                <a:cubicBezTo>
                  <a:pt x="442061" y="387884"/>
                  <a:pt x="441966" y="377406"/>
                  <a:pt x="447300" y="365786"/>
                </a:cubicBezTo>
                <a:cubicBezTo>
                  <a:pt x="450157" y="359594"/>
                  <a:pt x="452729" y="353213"/>
                  <a:pt x="454825" y="346640"/>
                </a:cubicBezTo>
                <a:cubicBezTo>
                  <a:pt x="459778" y="331305"/>
                  <a:pt x="456444" y="319780"/>
                  <a:pt x="443395" y="310541"/>
                </a:cubicBezTo>
                <a:cubicBezTo>
                  <a:pt x="437299" y="306254"/>
                  <a:pt x="429964" y="303492"/>
                  <a:pt x="422916" y="301206"/>
                </a:cubicBezTo>
                <a:cubicBezTo>
                  <a:pt x="415677" y="298920"/>
                  <a:pt x="408057" y="298158"/>
                  <a:pt x="400627" y="296348"/>
                </a:cubicBezTo>
                <a:cubicBezTo>
                  <a:pt x="384244" y="292348"/>
                  <a:pt x="373957" y="281775"/>
                  <a:pt x="370814" y="265392"/>
                </a:cubicBezTo>
                <a:cubicBezTo>
                  <a:pt x="369195" y="257296"/>
                  <a:pt x="368814" y="248723"/>
                  <a:pt x="369195" y="240437"/>
                </a:cubicBezTo>
                <a:cubicBezTo>
                  <a:pt x="370147" y="220910"/>
                  <a:pt x="379387" y="205670"/>
                  <a:pt x="395770" y="194907"/>
                </a:cubicBezTo>
                <a:cubicBezTo>
                  <a:pt x="410819" y="185001"/>
                  <a:pt x="426250" y="183858"/>
                  <a:pt x="443395" y="190907"/>
                </a:cubicBezTo>
                <a:cubicBezTo>
                  <a:pt x="465588" y="200051"/>
                  <a:pt x="489591" y="199193"/>
                  <a:pt x="513118" y="199860"/>
                </a:cubicBezTo>
                <a:cubicBezTo>
                  <a:pt x="519785" y="200051"/>
                  <a:pt x="522643" y="195574"/>
                  <a:pt x="520642" y="189192"/>
                </a:cubicBezTo>
                <a:cubicBezTo>
                  <a:pt x="513403" y="166522"/>
                  <a:pt x="502735" y="145663"/>
                  <a:pt x="489877" y="125660"/>
                </a:cubicBezTo>
                <a:cubicBezTo>
                  <a:pt x="484828" y="117755"/>
                  <a:pt x="478828" y="113945"/>
                  <a:pt x="469303" y="114611"/>
                </a:cubicBezTo>
                <a:cubicBezTo>
                  <a:pt x="451586" y="115754"/>
                  <a:pt x="434251" y="113564"/>
                  <a:pt x="418534" y="104705"/>
                </a:cubicBezTo>
                <a:cubicBezTo>
                  <a:pt x="411676" y="100800"/>
                  <a:pt x="405485" y="101848"/>
                  <a:pt x="399389" y="106229"/>
                </a:cubicBezTo>
                <a:cubicBezTo>
                  <a:pt x="395674" y="108896"/>
                  <a:pt x="392150" y="111849"/>
                  <a:pt x="388245" y="114135"/>
                </a:cubicBezTo>
                <a:cubicBezTo>
                  <a:pt x="381006" y="118326"/>
                  <a:pt x="373862" y="122803"/>
                  <a:pt x="366147" y="126041"/>
                </a:cubicBezTo>
                <a:cubicBezTo>
                  <a:pt x="357479" y="129661"/>
                  <a:pt x="348335" y="130232"/>
                  <a:pt x="340144" y="123946"/>
                </a:cubicBezTo>
                <a:cubicBezTo>
                  <a:pt x="328809" y="115373"/>
                  <a:pt x="323761" y="101086"/>
                  <a:pt x="328618" y="87465"/>
                </a:cubicBezTo>
                <a:cubicBezTo>
                  <a:pt x="331571" y="78988"/>
                  <a:pt x="335762" y="70606"/>
                  <a:pt x="341001" y="63272"/>
                </a:cubicBezTo>
                <a:cubicBezTo>
                  <a:pt x="348049" y="53366"/>
                  <a:pt x="356622" y="44603"/>
                  <a:pt x="364528" y="35363"/>
                </a:cubicBezTo>
                <a:cubicBezTo>
                  <a:pt x="368623" y="30601"/>
                  <a:pt x="368052" y="27648"/>
                  <a:pt x="361861" y="25362"/>
                </a:cubicBezTo>
                <a:cubicBezTo>
                  <a:pt x="315760" y="8217"/>
                  <a:pt x="268611" y="4502"/>
                  <a:pt x="220414" y="14599"/>
                </a:cubicBezTo>
                <a:cubicBezTo>
                  <a:pt x="216985" y="15266"/>
                  <a:pt x="214985" y="17742"/>
                  <a:pt x="216509" y="21266"/>
                </a:cubicBezTo>
                <a:cubicBezTo>
                  <a:pt x="218986" y="26791"/>
                  <a:pt x="222129" y="32030"/>
                  <a:pt x="224605" y="37649"/>
                </a:cubicBezTo>
                <a:cubicBezTo>
                  <a:pt x="229654" y="49555"/>
                  <a:pt x="234797" y="61367"/>
                  <a:pt x="239179" y="73559"/>
                </a:cubicBezTo>
                <a:cubicBezTo>
                  <a:pt x="242798" y="83750"/>
                  <a:pt x="243560" y="94704"/>
                  <a:pt x="240988" y="105182"/>
                </a:cubicBezTo>
                <a:cubicBezTo>
                  <a:pt x="236321" y="124708"/>
                  <a:pt x="223367" y="136519"/>
                  <a:pt x="204031" y="141662"/>
                </a:cubicBezTo>
                <a:cubicBezTo>
                  <a:pt x="187077" y="146139"/>
                  <a:pt x="170218" y="150521"/>
                  <a:pt x="153358" y="155188"/>
                </a:cubicBezTo>
                <a:cubicBezTo>
                  <a:pt x="146786" y="156997"/>
                  <a:pt x="140309" y="159379"/>
                  <a:pt x="134023" y="161951"/>
                </a:cubicBezTo>
                <a:cubicBezTo>
                  <a:pt x="129260" y="163951"/>
                  <a:pt x="128879" y="169761"/>
                  <a:pt x="133356" y="172809"/>
                </a:cubicBezTo>
                <a:cubicBezTo>
                  <a:pt x="139642" y="177000"/>
                  <a:pt x="146215" y="181001"/>
                  <a:pt x="152977" y="184334"/>
                </a:cubicBezTo>
                <a:cubicBezTo>
                  <a:pt x="161836" y="188716"/>
                  <a:pt x="171075" y="192335"/>
                  <a:pt x="180028" y="196431"/>
                </a:cubicBezTo>
                <a:cubicBezTo>
                  <a:pt x="202126" y="206432"/>
                  <a:pt x="217176" y="222434"/>
                  <a:pt x="223367" y="246342"/>
                </a:cubicBezTo>
                <a:cubicBezTo>
                  <a:pt x="224701" y="251390"/>
                  <a:pt x="226891" y="256343"/>
                  <a:pt x="229368" y="261011"/>
                </a:cubicBezTo>
                <a:cubicBezTo>
                  <a:pt x="231463" y="265011"/>
                  <a:pt x="237369" y="267011"/>
                  <a:pt x="241369" y="264916"/>
                </a:cubicBezTo>
                <a:cubicBezTo>
                  <a:pt x="246037" y="262535"/>
                  <a:pt x="250513" y="259582"/>
                  <a:pt x="254800" y="256439"/>
                </a:cubicBezTo>
                <a:cubicBezTo>
                  <a:pt x="260324" y="252343"/>
                  <a:pt x="265182" y="247390"/>
                  <a:pt x="270897" y="243675"/>
                </a:cubicBezTo>
                <a:cubicBezTo>
                  <a:pt x="284137" y="235007"/>
                  <a:pt x="298138" y="239198"/>
                  <a:pt x="304996" y="253581"/>
                </a:cubicBezTo>
                <a:cubicBezTo>
                  <a:pt x="308330" y="260630"/>
                  <a:pt x="309378" y="267964"/>
                  <a:pt x="307949" y="275774"/>
                </a:cubicBezTo>
                <a:cubicBezTo>
                  <a:pt x="304425" y="294920"/>
                  <a:pt x="295852" y="311874"/>
                  <a:pt x="284613" y="327400"/>
                </a:cubicBezTo>
                <a:cubicBezTo>
                  <a:pt x="276993" y="337877"/>
                  <a:pt x="268516" y="347688"/>
                  <a:pt x="260038" y="357404"/>
                </a:cubicBezTo>
                <a:cubicBezTo>
                  <a:pt x="253180" y="365214"/>
                  <a:pt x="249180" y="373787"/>
                  <a:pt x="250323" y="384455"/>
                </a:cubicBezTo>
                <a:cubicBezTo>
                  <a:pt x="250704" y="387503"/>
                  <a:pt x="250704" y="390551"/>
                  <a:pt x="250990" y="393599"/>
                </a:cubicBezTo>
                <a:cubicBezTo>
                  <a:pt x="251847" y="401790"/>
                  <a:pt x="249466" y="408553"/>
                  <a:pt x="243274" y="414077"/>
                </a:cubicBezTo>
                <a:cubicBezTo>
                  <a:pt x="239274" y="417602"/>
                  <a:pt x="235464" y="421316"/>
                  <a:pt x="231749" y="425126"/>
                </a:cubicBezTo>
                <a:cubicBezTo>
                  <a:pt x="224701" y="432365"/>
                  <a:pt x="219271" y="440557"/>
                  <a:pt x="218509" y="451034"/>
                </a:cubicBezTo>
                <a:cubicBezTo>
                  <a:pt x="217176" y="470846"/>
                  <a:pt x="204412" y="480467"/>
                  <a:pt x="187077" y="485515"/>
                </a:cubicBezTo>
                <a:cubicBezTo>
                  <a:pt x="166312" y="491611"/>
                  <a:pt x="150215" y="481705"/>
                  <a:pt x="147072" y="460559"/>
                </a:cubicBezTo>
                <a:cubicBezTo>
                  <a:pt x="145834" y="452368"/>
                  <a:pt x="145738" y="443795"/>
                  <a:pt x="146024" y="435509"/>
                </a:cubicBezTo>
                <a:cubicBezTo>
                  <a:pt x="146596" y="418745"/>
                  <a:pt x="147548" y="402076"/>
                  <a:pt x="148882" y="385312"/>
                </a:cubicBezTo>
                <a:cubicBezTo>
                  <a:pt x="150215" y="368738"/>
                  <a:pt x="148310" y="353498"/>
                  <a:pt x="135261" y="341306"/>
                </a:cubicBezTo>
                <a:cubicBezTo>
                  <a:pt x="131451" y="337687"/>
                  <a:pt x="128593" y="333020"/>
                  <a:pt x="125450" y="328638"/>
                </a:cubicBezTo>
                <a:cubicBezTo>
                  <a:pt x="108496" y="304730"/>
                  <a:pt x="99637" y="278632"/>
                  <a:pt x="105352" y="249009"/>
                </a:cubicBezTo>
                <a:cubicBezTo>
                  <a:pt x="108019" y="235293"/>
                  <a:pt x="104209" y="223577"/>
                  <a:pt x="96685" y="212338"/>
                </a:cubicBezTo>
                <a:cubicBezTo>
                  <a:pt x="82873" y="191859"/>
                  <a:pt x="64966" y="175476"/>
                  <a:pt x="46012" y="159950"/>
                </a:cubicBezTo>
                <a:cubicBezTo>
                  <a:pt x="40106" y="155093"/>
                  <a:pt x="37249" y="155855"/>
                  <a:pt x="34010" y="162903"/>
                </a:cubicBezTo>
                <a:cubicBezTo>
                  <a:pt x="11245" y="212147"/>
                  <a:pt x="4483" y="263868"/>
                  <a:pt x="14293" y="316827"/>
                </a:cubicBezTo>
                <a:cubicBezTo>
                  <a:pt x="39535" y="453797"/>
                  <a:pt x="158407" y="535140"/>
                  <a:pt x="272230" y="532759"/>
                </a:cubicBezTo>
                <a:close/>
                <a:moveTo>
                  <a:pt x="154501" y="438271"/>
                </a:moveTo>
                <a:cubicBezTo>
                  <a:pt x="155549" y="444748"/>
                  <a:pt x="156787" y="455321"/>
                  <a:pt x="159264" y="465512"/>
                </a:cubicBezTo>
                <a:cubicBezTo>
                  <a:pt x="161074" y="472942"/>
                  <a:pt x="167074" y="476371"/>
                  <a:pt x="174694" y="476752"/>
                </a:cubicBezTo>
                <a:cubicBezTo>
                  <a:pt x="191077" y="477514"/>
                  <a:pt x="204508" y="468275"/>
                  <a:pt x="207460" y="451511"/>
                </a:cubicBezTo>
                <a:cubicBezTo>
                  <a:pt x="210413" y="434651"/>
                  <a:pt x="218700" y="421888"/>
                  <a:pt x="231178" y="411220"/>
                </a:cubicBezTo>
                <a:cubicBezTo>
                  <a:pt x="232892" y="409696"/>
                  <a:pt x="234511" y="408077"/>
                  <a:pt x="236131" y="406457"/>
                </a:cubicBezTo>
                <a:cubicBezTo>
                  <a:pt x="240131" y="402457"/>
                  <a:pt x="242227" y="397694"/>
                  <a:pt x="240607" y="391979"/>
                </a:cubicBezTo>
                <a:cubicBezTo>
                  <a:pt x="235654" y="374549"/>
                  <a:pt x="242512" y="360737"/>
                  <a:pt x="253942" y="348355"/>
                </a:cubicBezTo>
                <a:cubicBezTo>
                  <a:pt x="256514" y="345593"/>
                  <a:pt x="259276" y="342926"/>
                  <a:pt x="261753" y="340068"/>
                </a:cubicBezTo>
                <a:cubicBezTo>
                  <a:pt x="275088" y="324352"/>
                  <a:pt x="286613" y="307397"/>
                  <a:pt x="294138" y="287966"/>
                </a:cubicBezTo>
                <a:cubicBezTo>
                  <a:pt x="297281" y="279870"/>
                  <a:pt x="298424" y="271774"/>
                  <a:pt x="297186" y="263392"/>
                </a:cubicBezTo>
                <a:cubicBezTo>
                  <a:pt x="295471" y="251676"/>
                  <a:pt x="284708" y="246628"/>
                  <a:pt x="275278" y="253295"/>
                </a:cubicBezTo>
                <a:cubicBezTo>
                  <a:pt x="269087" y="257677"/>
                  <a:pt x="263563" y="263011"/>
                  <a:pt x="257657" y="267773"/>
                </a:cubicBezTo>
                <a:cubicBezTo>
                  <a:pt x="252228" y="272155"/>
                  <a:pt x="246132" y="275203"/>
                  <a:pt x="238988" y="275584"/>
                </a:cubicBezTo>
                <a:cubicBezTo>
                  <a:pt x="229844" y="275965"/>
                  <a:pt x="222415" y="273012"/>
                  <a:pt x="218700" y="264059"/>
                </a:cubicBezTo>
                <a:cubicBezTo>
                  <a:pt x="216700" y="259201"/>
                  <a:pt x="214890" y="254153"/>
                  <a:pt x="213366" y="249009"/>
                </a:cubicBezTo>
                <a:cubicBezTo>
                  <a:pt x="207365" y="227768"/>
                  <a:pt x="193840" y="213386"/>
                  <a:pt x="173647" y="204908"/>
                </a:cubicBezTo>
                <a:cubicBezTo>
                  <a:pt x="163836" y="200813"/>
                  <a:pt x="153930" y="196812"/>
                  <a:pt x="144500" y="191859"/>
                </a:cubicBezTo>
                <a:cubicBezTo>
                  <a:pt x="137166" y="188049"/>
                  <a:pt x="130022" y="183382"/>
                  <a:pt x="123831" y="177953"/>
                </a:cubicBezTo>
                <a:cubicBezTo>
                  <a:pt x="114973" y="170047"/>
                  <a:pt x="116497" y="158903"/>
                  <a:pt x="127355" y="153759"/>
                </a:cubicBezTo>
                <a:cubicBezTo>
                  <a:pt x="136880" y="149282"/>
                  <a:pt x="147262" y="146330"/>
                  <a:pt x="157454" y="143377"/>
                </a:cubicBezTo>
                <a:cubicBezTo>
                  <a:pt x="172027" y="139186"/>
                  <a:pt x="186886" y="136043"/>
                  <a:pt x="201460" y="131756"/>
                </a:cubicBezTo>
                <a:cubicBezTo>
                  <a:pt x="224701" y="124993"/>
                  <a:pt x="235654" y="106134"/>
                  <a:pt x="230606" y="82703"/>
                </a:cubicBezTo>
                <a:cubicBezTo>
                  <a:pt x="226225" y="62319"/>
                  <a:pt x="217081" y="44031"/>
                  <a:pt x="206317" y="26410"/>
                </a:cubicBezTo>
                <a:cubicBezTo>
                  <a:pt x="202507" y="20218"/>
                  <a:pt x="200412" y="19361"/>
                  <a:pt x="193078" y="21933"/>
                </a:cubicBezTo>
                <a:cubicBezTo>
                  <a:pt x="181648" y="25934"/>
                  <a:pt x="170122" y="29934"/>
                  <a:pt x="159169" y="35173"/>
                </a:cubicBezTo>
                <a:cubicBezTo>
                  <a:pt x="114877" y="56318"/>
                  <a:pt x="79254" y="87655"/>
                  <a:pt x="52489" y="128804"/>
                </a:cubicBezTo>
                <a:cubicBezTo>
                  <a:pt x="42868" y="143567"/>
                  <a:pt x="43154" y="143472"/>
                  <a:pt x="55727" y="154616"/>
                </a:cubicBezTo>
                <a:cubicBezTo>
                  <a:pt x="65443" y="163189"/>
                  <a:pt x="75349" y="171571"/>
                  <a:pt x="84207" y="180905"/>
                </a:cubicBezTo>
                <a:cubicBezTo>
                  <a:pt x="92494" y="189764"/>
                  <a:pt x="100209" y="199289"/>
                  <a:pt x="106781" y="209480"/>
                </a:cubicBezTo>
                <a:cubicBezTo>
                  <a:pt x="115258" y="222434"/>
                  <a:pt x="119926" y="236341"/>
                  <a:pt x="114973" y="252724"/>
                </a:cubicBezTo>
                <a:cubicBezTo>
                  <a:pt x="110877" y="266059"/>
                  <a:pt x="113068" y="279870"/>
                  <a:pt x="118116" y="293014"/>
                </a:cubicBezTo>
                <a:cubicBezTo>
                  <a:pt x="123736" y="307302"/>
                  <a:pt x="130308" y="321399"/>
                  <a:pt x="141166" y="332067"/>
                </a:cubicBezTo>
                <a:cubicBezTo>
                  <a:pt x="156121" y="346736"/>
                  <a:pt x="160693" y="364071"/>
                  <a:pt x="158883" y="383978"/>
                </a:cubicBezTo>
                <a:cubicBezTo>
                  <a:pt x="158121" y="393027"/>
                  <a:pt x="157454" y="402171"/>
                  <a:pt x="156692" y="411220"/>
                </a:cubicBezTo>
                <a:cubicBezTo>
                  <a:pt x="156025" y="418840"/>
                  <a:pt x="155454" y="426364"/>
                  <a:pt x="154406" y="438176"/>
                </a:cubicBezTo>
                <a:close/>
                <a:moveTo>
                  <a:pt x="534168" y="270250"/>
                </a:moveTo>
                <a:cubicBezTo>
                  <a:pt x="534168" y="267964"/>
                  <a:pt x="534358" y="265678"/>
                  <a:pt x="534168" y="263392"/>
                </a:cubicBezTo>
                <a:cubicBezTo>
                  <a:pt x="532549" y="249104"/>
                  <a:pt x="531120" y="234722"/>
                  <a:pt x="528929" y="220434"/>
                </a:cubicBezTo>
                <a:cubicBezTo>
                  <a:pt x="527786" y="212909"/>
                  <a:pt x="524357" y="210718"/>
                  <a:pt x="516261" y="210242"/>
                </a:cubicBezTo>
                <a:cubicBezTo>
                  <a:pt x="514737" y="210242"/>
                  <a:pt x="513213" y="210242"/>
                  <a:pt x="511689" y="210242"/>
                </a:cubicBezTo>
                <a:cubicBezTo>
                  <a:pt x="484257" y="210242"/>
                  <a:pt x="457111" y="208718"/>
                  <a:pt x="431203" y="197764"/>
                </a:cubicBezTo>
                <a:cubicBezTo>
                  <a:pt x="423964" y="194717"/>
                  <a:pt x="416344" y="196431"/>
                  <a:pt x="409105" y="199574"/>
                </a:cubicBezTo>
                <a:cubicBezTo>
                  <a:pt x="385387" y="209957"/>
                  <a:pt x="373195" y="236246"/>
                  <a:pt x="380053" y="262154"/>
                </a:cubicBezTo>
                <a:cubicBezTo>
                  <a:pt x="383482" y="274917"/>
                  <a:pt x="390531" y="283966"/>
                  <a:pt x="404152" y="286633"/>
                </a:cubicBezTo>
                <a:cubicBezTo>
                  <a:pt x="409390" y="287681"/>
                  <a:pt x="414629" y="288443"/>
                  <a:pt x="419773" y="289586"/>
                </a:cubicBezTo>
                <a:cubicBezTo>
                  <a:pt x="430250" y="291872"/>
                  <a:pt x="440251" y="295110"/>
                  <a:pt x="449014" y="301682"/>
                </a:cubicBezTo>
                <a:cubicBezTo>
                  <a:pt x="463111" y="312255"/>
                  <a:pt x="469303" y="325971"/>
                  <a:pt x="465778" y="343497"/>
                </a:cubicBezTo>
                <a:cubicBezTo>
                  <a:pt x="464731" y="348641"/>
                  <a:pt x="462921" y="353689"/>
                  <a:pt x="461206" y="358737"/>
                </a:cubicBezTo>
                <a:cubicBezTo>
                  <a:pt x="459778" y="363023"/>
                  <a:pt x="457777" y="367214"/>
                  <a:pt x="456253" y="371501"/>
                </a:cubicBezTo>
                <a:cubicBezTo>
                  <a:pt x="453777" y="378454"/>
                  <a:pt x="454444" y="384740"/>
                  <a:pt x="459682" y="390551"/>
                </a:cubicBezTo>
                <a:cubicBezTo>
                  <a:pt x="468636" y="400361"/>
                  <a:pt x="474446" y="411696"/>
                  <a:pt x="474922" y="425317"/>
                </a:cubicBezTo>
                <a:cubicBezTo>
                  <a:pt x="474922" y="425984"/>
                  <a:pt x="475303" y="427031"/>
                  <a:pt x="475780" y="427317"/>
                </a:cubicBezTo>
                <a:cubicBezTo>
                  <a:pt x="476827" y="427889"/>
                  <a:pt x="478828" y="428746"/>
                  <a:pt x="479209" y="428365"/>
                </a:cubicBezTo>
                <a:cubicBezTo>
                  <a:pt x="482828" y="424555"/>
                  <a:pt x="486733" y="420840"/>
                  <a:pt x="489591" y="416554"/>
                </a:cubicBezTo>
                <a:cubicBezTo>
                  <a:pt x="519118" y="372358"/>
                  <a:pt x="533025" y="323304"/>
                  <a:pt x="533977" y="270345"/>
                </a:cubicBezTo>
                <a:close/>
                <a:moveTo>
                  <a:pt x="459492" y="105467"/>
                </a:moveTo>
                <a:cubicBezTo>
                  <a:pt x="462254" y="105277"/>
                  <a:pt x="463873" y="105467"/>
                  <a:pt x="465302" y="104896"/>
                </a:cubicBezTo>
                <a:cubicBezTo>
                  <a:pt x="466540" y="104515"/>
                  <a:pt x="468255" y="103658"/>
                  <a:pt x="468636" y="102514"/>
                </a:cubicBezTo>
                <a:cubicBezTo>
                  <a:pt x="469017" y="101276"/>
                  <a:pt x="468636" y="99467"/>
                  <a:pt x="467874" y="98324"/>
                </a:cubicBezTo>
                <a:cubicBezTo>
                  <a:pt x="466255" y="95847"/>
                  <a:pt x="464254" y="93466"/>
                  <a:pt x="462254" y="91275"/>
                </a:cubicBezTo>
                <a:cubicBezTo>
                  <a:pt x="445966" y="74130"/>
                  <a:pt x="427964" y="58890"/>
                  <a:pt x="407390" y="47174"/>
                </a:cubicBezTo>
                <a:cubicBezTo>
                  <a:pt x="378625" y="30791"/>
                  <a:pt x="383578" y="29363"/>
                  <a:pt x="361194" y="54413"/>
                </a:cubicBezTo>
                <a:cubicBezTo>
                  <a:pt x="352717" y="63938"/>
                  <a:pt x="346144" y="75273"/>
                  <a:pt x="339572" y="86322"/>
                </a:cubicBezTo>
                <a:cubicBezTo>
                  <a:pt x="335572" y="93180"/>
                  <a:pt x="335953" y="100800"/>
                  <a:pt x="339953" y="108134"/>
                </a:cubicBezTo>
                <a:cubicBezTo>
                  <a:pt x="345382" y="117850"/>
                  <a:pt x="352621" y="120993"/>
                  <a:pt x="362527" y="116230"/>
                </a:cubicBezTo>
                <a:cubicBezTo>
                  <a:pt x="372052" y="111659"/>
                  <a:pt x="381482" y="106420"/>
                  <a:pt x="389864" y="100038"/>
                </a:cubicBezTo>
                <a:cubicBezTo>
                  <a:pt x="401580" y="91180"/>
                  <a:pt x="412915" y="89846"/>
                  <a:pt x="425773" y="96800"/>
                </a:cubicBezTo>
                <a:cubicBezTo>
                  <a:pt x="436632" y="102705"/>
                  <a:pt x="448633" y="104801"/>
                  <a:pt x="459492" y="105563"/>
                </a:cubicBezTo>
                <a:close/>
              </a:path>
            </a:pathLst>
          </a:custGeom>
          <a:solidFill>
            <a:srgbClr val="000000"/>
          </a:solidFill>
          <a:ln w="9525" cap="flat">
            <a:noFill/>
            <a:prstDash val="solid"/>
            <a:miter/>
          </a:ln>
        </p:spPr>
        <p:txBody>
          <a:bodyPr rtlCol="0" anchor="ctr"/>
          <a:lstStyle/>
          <a:p>
            <a:endParaRPr lang="en-GB"/>
          </a:p>
        </p:txBody>
      </p:sp>
      <p:grpSp>
        <p:nvGrpSpPr>
          <p:cNvPr id="69" name="Group 68">
            <a:extLst>
              <a:ext uri="{FF2B5EF4-FFF2-40B4-BE49-F238E27FC236}">
                <a16:creationId xmlns:a16="http://schemas.microsoft.com/office/drawing/2014/main" id="{0373F637-B928-81EC-D26B-ECC758982574}"/>
              </a:ext>
            </a:extLst>
          </p:cNvPr>
          <p:cNvGrpSpPr/>
          <p:nvPr userDrawn="1"/>
        </p:nvGrpSpPr>
        <p:grpSpPr>
          <a:xfrm>
            <a:off x="1096096" y="2132395"/>
            <a:ext cx="518744" cy="631173"/>
            <a:chOff x="4073224" y="-506082"/>
            <a:chExt cx="389968" cy="474487"/>
          </a:xfrm>
        </p:grpSpPr>
        <p:sp>
          <p:nvSpPr>
            <p:cNvPr id="70" name="Freeform: Shape 69">
              <a:extLst>
                <a:ext uri="{FF2B5EF4-FFF2-40B4-BE49-F238E27FC236}">
                  <a16:creationId xmlns:a16="http://schemas.microsoft.com/office/drawing/2014/main" id="{5DEEF55C-6B8A-EA05-AEB6-52B8EFA85A14}"/>
                </a:ext>
              </a:extLst>
            </p:cNvPr>
            <p:cNvSpPr/>
            <p:nvPr/>
          </p:nvSpPr>
          <p:spPr>
            <a:xfrm>
              <a:off x="4073224" y="-345098"/>
              <a:ext cx="389968" cy="313503"/>
            </a:xfrm>
            <a:custGeom>
              <a:avLst/>
              <a:gdLst>
                <a:gd name="connsiteX0" fmla="*/ 195372 w 389968"/>
                <a:gd name="connsiteY0" fmla="*/ 110116 h 313503"/>
                <a:gd name="connsiteX1" fmla="*/ 97265 w 389968"/>
                <a:gd name="connsiteY1" fmla="*/ 110116 h 313503"/>
                <a:gd name="connsiteX2" fmla="*/ 81358 w 389968"/>
                <a:gd name="connsiteY2" fmla="*/ 110878 h 313503"/>
                <a:gd name="connsiteX3" fmla="*/ 75167 w 389968"/>
                <a:gd name="connsiteY3" fmla="*/ 116403 h 313503"/>
                <a:gd name="connsiteX4" fmla="*/ 74214 w 389968"/>
                <a:gd name="connsiteY4" fmla="*/ 125356 h 313503"/>
                <a:gd name="connsiteX5" fmla="*/ 89645 w 389968"/>
                <a:gd name="connsiteY5" fmla="*/ 141358 h 313503"/>
                <a:gd name="connsiteX6" fmla="*/ 112505 w 389968"/>
                <a:gd name="connsiteY6" fmla="*/ 141358 h 313503"/>
                <a:gd name="connsiteX7" fmla="*/ 152700 w 389968"/>
                <a:gd name="connsiteY7" fmla="*/ 172505 h 313503"/>
                <a:gd name="connsiteX8" fmla="*/ 154986 w 389968"/>
                <a:gd name="connsiteY8" fmla="*/ 183649 h 313503"/>
                <a:gd name="connsiteX9" fmla="*/ 179275 w 389968"/>
                <a:gd name="connsiteY9" fmla="*/ 299664 h 313503"/>
                <a:gd name="connsiteX10" fmla="*/ 168893 w 389968"/>
                <a:gd name="connsiteY10" fmla="*/ 313189 h 313503"/>
                <a:gd name="connsiteX11" fmla="*/ 122316 w 389968"/>
                <a:gd name="connsiteY11" fmla="*/ 280423 h 313503"/>
                <a:gd name="connsiteX12" fmla="*/ 106599 w 389968"/>
                <a:gd name="connsiteY12" fmla="*/ 225654 h 313503"/>
                <a:gd name="connsiteX13" fmla="*/ 87264 w 389968"/>
                <a:gd name="connsiteY13" fmla="*/ 211462 h 313503"/>
                <a:gd name="connsiteX14" fmla="*/ 53069 w 389968"/>
                <a:gd name="connsiteY14" fmla="*/ 211272 h 313503"/>
                <a:gd name="connsiteX15" fmla="*/ 1539 w 389968"/>
                <a:gd name="connsiteY15" fmla="*/ 166885 h 313503"/>
                <a:gd name="connsiteX16" fmla="*/ 110 w 389968"/>
                <a:gd name="connsiteY16" fmla="*/ 148788 h 313503"/>
                <a:gd name="connsiteX17" fmla="*/ 110 w 389968"/>
                <a:gd name="connsiteY17" fmla="*/ 48299 h 313503"/>
                <a:gd name="connsiteX18" fmla="*/ 2586 w 389968"/>
                <a:gd name="connsiteY18" fmla="*/ 25725 h 313503"/>
                <a:gd name="connsiteX19" fmla="*/ 35924 w 389968"/>
                <a:gd name="connsiteY19" fmla="*/ 7 h 313503"/>
                <a:gd name="connsiteX20" fmla="*/ 84120 w 389968"/>
                <a:gd name="connsiteY20" fmla="*/ 22105 h 313503"/>
                <a:gd name="connsiteX21" fmla="*/ 109076 w 389968"/>
                <a:gd name="connsiteY21" fmla="*/ 51823 h 313503"/>
                <a:gd name="connsiteX22" fmla="*/ 126697 w 389968"/>
                <a:gd name="connsiteY22" fmla="*/ 60205 h 313503"/>
                <a:gd name="connsiteX23" fmla="*/ 163178 w 389968"/>
                <a:gd name="connsiteY23" fmla="*/ 60396 h 313503"/>
                <a:gd name="connsiteX24" fmla="*/ 171655 w 389968"/>
                <a:gd name="connsiteY24" fmla="*/ 71064 h 313503"/>
                <a:gd name="connsiteX25" fmla="*/ 168131 w 389968"/>
                <a:gd name="connsiteY25" fmla="*/ 84208 h 313503"/>
                <a:gd name="connsiteX26" fmla="*/ 180418 w 389968"/>
                <a:gd name="connsiteY26" fmla="*/ 100591 h 313503"/>
                <a:gd name="connsiteX27" fmla="*/ 221471 w 389968"/>
                <a:gd name="connsiteY27" fmla="*/ 100115 h 313503"/>
                <a:gd name="connsiteX28" fmla="*/ 225757 w 389968"/>
                <a:gd name="connsiteY28" fmla="*/ 93924 h 313503"/>
                <a:gd name="connsiteX29" fmla="*/ 218232 w 389968"/>
                <a:gd name="connsiteY29" fmla="*/ 72492 h 313503"/>
                <a:gd name="connsiteX30" fmla="*/ 227376 w 389968"/>
                <a:gd name="connsiteY30" fmla="*/ 60396 h 313503"/>
                <a:gd name="connsiteX31" fmla="*/ 261571 w 389968"/>
                <a:gd name="connsiteY31" fmla="*/ 60300 h 313503"/>
                <a:gd name="connsiteX32" fmla="*/ 279192 w 389968"/>
                <a:gd name="connsiteY32" fmla="*/ 51918 h 313503"/>
                <a:gd name="connsiteX33" fmla="*/ 304243 w 389968"/>
                <a:gd name="connsiteY33" fmla="*/ 22296 h 313503"/>
                <a:gd name="connsiteX34" fmla="*/ 350154 w 389968"/>
                <a:gd name="connsiteY34" fmla="*/ 102 h 313503"/>
                <a:gd name="connsiteX35" fmla="*/ 389111 w 389968"/>
                <a:gd name="connsiteY35" fmla="*/ 31344 h 313503"/>
                <a:gd name="connsiteX36" fmla="*/ 389873 w 389968"/>
                <a:gd name="connsiteY36" fmla="*/ 44965 h 313503"/>
                <a:gd name="connsiteX37" fmla="*/ 389968 w 389968"/>
                <a:gd name="connsiteY37" fmla="*/ 152312 h 313503"/>
                <a:gd name="connsiteX38" fmla="*/ 384539 w 389968"/>
                <a:gd name="connsiteY38" fmla="*/ 181173 h 313503"/>
                <a:gd name="connsiteX39" fmla="*/ 342248 w 389968"/>
                <a:gd name="connsiteY39" fmla="*/ 211081 h 313503"/>
                <a:gd name="connsiteX40" fmla="*/ 301195 w 389968"/>
                <a:gd name="connsiteY40" fmla="*/ 211462 h 313503"/>
                <a:gd name="connsiteX41" fmla="*/ 281193 w 389968"/>
                <a:gd name="connsiteY41" fmla="*/ 227655 h 313503"/>
                <a:gd name="connsiteX42" fmla="*/ 263000 w 389968"/>
                <a:gd name="connsiteY42" fmla="*/ 291186 h 313503"/>
                <a:gd name="connsiteX43" fmla="*/ 257952 w 389968"/>
                <a:gd name="connsiteY43" fmla="*/ 306236 h 313503"/>
                <a:gd name="connsiteX44" fmla="*/ 249379 w 389968"/>
                <a:gd name="connsiteY44" fmla="*/ 312523 h 313503"/>
                <a:gd name="connsiteX45" fmla="*/ 215280 w 389968"/>
                <a:gd name="connsiteY45" fmla="*/ 312237 h 313503"/>
                <a:gd name="connsiteX46" fmla="*/ 209184 w 389968"/>
                <a:gd name="connsiteY46" fmla="*/ 304141 h 313503"/>
                <a:gd name="connsiteX47" fmla="*/ 213946 w 389968"/>
                <a:gd name="connsiteY47" fmla="*/ 277280 h 313503"/>
                <a:gd name="connsiteX48" fmla="*/ 232710 w 389968"/>
                <a:gd name="connsiteY48" fmla="*/ 185649 h 313503"/>
                <a:gd name="connsiteX49" fmla="*/ 234996 w 389968"/>
                <a:gd name="connsiteY49" fmla="*/ 176791 h 313503"/>
                <a:gd name="connsiteX50" fmla="*/ 280716 w 389968"/>
                <a:gd name="connsiteY50" fmla="*/ 141358 h 313503"/>
                <a:gd name="connsiteX51" fmla="*/ 305863 w 389968"/>
                <a:gd name="connsiteY51" fmla="*/ 141168 h 313503"/>
                <a:gd name="connsiteX52" fmla="*/ 316721 w 389968"/>
                <a:gd name="connsiteY52" fmla="*/ 129738 h 313503"/>
                <a:gd name="connsiteX53" fmla="*/ 316435 w 389968"/>
                <a:gd name="connsiteY53" fmla="*/ 118308 h 313503"/>
                <a:gd name="connsiteX54" fmla="*/ 307196 w 389968"/>
                <a:gd name="connsiteY54" fmla="*/ 110211 h 313503"/>
                <a:gd name="connsiteX55" fmla="*/ 277573 w 389968"/>
                <a:gd name="connsiteY55" fmla="*/ 109926 h 313503"/>
                <a:gd name="connsiteX56" fmla="*/ 195372 w 389968"/>
                <a:gd name="connsiteY56" fmla="*/ 109926 h 313503"/>
                <a:gd name="connsiteX57" fmla="*/ 378824 w 389968"/>
                <a:gd name="connsiteY57" fmla="*/ 98877 h 313503"/>
                <a:gd name="connsiteX58" fmla="*/ 378824 w 389968"/>
                <a:gd name="connsiteY58" fmla="*/ 98877 h 313503"/>
                <a:gd name="connsiteX59" fmla="*/ 378824 w 389968"/>
                <a:gd name="connsiteY59" fmla="*/ 44108 h 313503"/>
                <a:gd name="connsiteX60" fmla="*/ 378824 w 389968"/>
                <a:gd name="connsiteY60" fmla="*/ 39536 h 313503"/>
                <a:gd name="connsiteX61" fmla="*/ 340057 w 389968"/>
                <a:gd name="connsiteY61" fmla="*/ 11913 h 313503"/>
                <a:gd name="connsiteX62" fmla="*/ 313197 w 389968"/>
                <a:gd name="connsiteY62" fmla="*/ 28296 h 313503"/>
                <a:gd name="connsiteX63" fmla="*/ 292432 w 389968"/>
                <a:gd name="connsiteY63" fmla="*/ 52490 h 313503"/>
                <a:gd name="connsiteX64" fmla="*/ 254332 w 389968"/>
                <a:gd name="connsiteY64" fmla="*/ 71254 h 313503"/>
                <a:gd name="connsiteX65" fmla="*/ 245188 w 389968"/>
                <a:gd name="connsiteY65" fmla="*/ 71254 h 313503"/>
                <a:gd name="connsiteX66" fmla="*/ 231567 w 389968"/>
                <a:gd name="connsiteY66" fmla="*/ 76017 h 313503"/>
                <a:gd name="connsiteX67" fmla="*/ 237187 w 389968"/>
                <a:gd name="connsiteY67" fmla="*/ 90304 h 313503"/>
                <a:gd name="connsiteX68" fmla="*/ 256713 w 389968"/>
                <a:gd name="connsiteY68" fmla="*/ 100496 h 313503"/>
                <a:gd name="connsiteX69" fmla="*/ 270430 w 389968"/>
                <a:gd name="connsiteY69" fmla="*/ 100591 h 313503"/>
                <a:gd name="connsiteX70" fmla="*/ 320721 w 389968"/>
                <a:gd name="connsiteY70" fmla="*/ 78588 h 313503"/>
                <a:gd name="connsiteX71" fmla="*/ 337581 w 389968"/>
                <a:gd name="connsiteY71" fmla="*/ 60015 h 313503"/>
                <a:gd name="connsiteX72" fmla="*/ 342819 w 389968"/>
                <a:gd name="connsiteY72" fmla="*/ 55728 h 313503"/>
                <a:gd name="connsiteX73" fmla="*/ 346915 w 389968"/>
                <a:gd name="connsiteY73" fmla="*/ 55728 h 313503"/>
                <a:gd name="connsiteX74" fmla="*/ 348630 w 389968"/>
                <a:gd name="connsiteY74" fmla="*/ 61348 h 313503"/>
                <a:gd name="connsiteX75" fmla="*/ 335771 w 389968"/>
                <a:gd name="connsiteY75" fmla="*/ 77255 h 313503"/>
                <a:gd name="connsiteX76" fmla="*/ 326532 w 389968"/>
                <a:gd name="connsiteY76" fmla="*/ 101925 h 313503"/>
                <a:gd name="connsiteX77" fmla="*/ 326532 w 389968"/>
                <a:gd name="connsiteY77" fmla="*/ 140691 h 313503"/>
                <a:gd name="connsiteX78" fmla="*/ 316816 w 389968"/>
                <a:gd name="connsiteY78" fmla="*/ 150502 h 313503"/>
                <a:gd name="connsiteX79" fmla="*/ 280336 w 389968"/>
                <a:gd name="connsiteY79" fmla="*/ 150883 h 313503"/>
                <a:gd name="connsiteX80" fmla="*/ 244902 w 389968"/>
                <a:gd name="connsiteY80" fmla="*/ 179744 h 313503"/>
                <a:gd name="connsiteX81" fmla="*/ 222233 w 389968"/>
                <a:gd name="connsiteY81" fmla="*/ 289091 h 313503"/>
                <a:gd name="connsiteX82" fmla="*/ 233949 w 389968"/>
                <a:gd name="connsiteY82" fmla="*/ 302426 h 313503"/>
                <a:gd name="connsiteX83" fmla="*/ 238521 w 389968"/>
                <a:gd name="connsiteY83" fmla="*/ 302426 h 313503"/>
                <a:gd name="connsiteX84" fmla="*/ 251856 w 389968"/>
                <a:gd name="connsiteY84" fmla="*/ 293187 h 313503"/>
                <a:gd name="connsiteX85" fmla="*/ 255761 w 389968"/>
                <a:gd name="connsiteY85" fmla="*/ 280042 h 313503"/>
                <a:gd name="connsiteX86" fmla="*/ 273382 w 389968"/>
                <a:gd name="connsiteY86" fmla="*/ 218701 h 313503"/>
                <a:gd name="connsiteX87" fmla="*/ 295194 w 389968"/>
                <a:gd name="connsiteY87" fmla="*/ 201556 h 313503"/>
                <a:gd name="connsiteX88" fmla="*/ 338533 w 389968"/>
                <a:gd name="connsiteY88" fmla="*/ 201366 h 313503"/>
                <a:gd name="connsiteX89" fmla="*/ 375490 w 389968"/>
                <a:gd name="connsiteY89" fmla="*/ 175648 h 313503"/>
                <a:gd name="connsiteX90" fmla="*/ 378824 w 389968"/>
                <a:gd name="connsiteY90" fmla="*/ 155646 h 313503"/>
                <a:gd name="connsiteX91" fmla="*/ 379014 w 389968"/>
                <a:gd name="connsiteY91" fmla="*/ 98591 h 313503"/>
                <a:gd name="connsiteX92" fmla="*/ 10968 w 389968"/>
                <a:gd name="connsiteY92" fmla="*/ 98591 h 313503"/>
                <a:gd name="connsiteX93" fmla="*/ 10968 w 389968"/>
                <a:gd name="connsiteY93" fmla="*/ 146502 h 313503"/>
                <a:gd name="connsiteX94" fmla="*/ 11064 w 389968"/>
                <a:gd name="connsiteY94" fmla="*/ 160218 h 313503"/>
                <a:gd name="connsiteX95" fmla="*/ 53164 w 389968"/>
                <a:gd name="connsiteY95" fmla="*/ 201556 h 313503"/>
                <a:gd name="connsiteX96" fmla="*/ 85073 w 389968"/>
                <a:gd name="connsiteY96" fmla="*/ 201556 h 313503"/>
                <a:gd name="connsiteX97" fmla="*/ 117172 w 389968"/>
                <a:gd name="connsiteY97" fmla="*/ 226035 h 313503"/>
                <a:gd name="connsiteX98" fmla="*/ 136032 w 389968"/>
                <a:gd name="connsiteY98" fmla="*/ 291758 h 313503"/>
                <a:gd name="connsiteX99" fmla="*/ 150891 w 389968"/>
                <a:gd name="connsiteY99" fmla="*/ 302331 h 313503"/>
                <a:gd name="connsiteX100" fmla="*/ 160035 w 389968"/>
                <a:gd name="connsiteY100" fmla="*/ 302140 h 313503"/>
                <a:gd name="connsiteX101" fmla="*/ 167083 w 389968"/>
                <a:gd name="connsiteY101" fmla="*/ 293092 h 313503"/>
                <a:gd name="connsiteX102" fmla="*/ 143747 w 389968"/>
                <a:gd name="connsiteY102" fmla="*/ 179173 h 313503"/>
                <a:gd name="connsiteX103" fmla="*/ 107838 w 389968"/>
                <a:gd name="connsiteY103" fmla="*/ 150693 h 313503"/>
                <a:gd name="connsiteX104" fmla="*/ 75929 w 389968"/>
                <a:gd name="connsiteY104" fmla="*/ 150502 h 313503"/>
                <a:gd name="connsiteX105" fmla="*/ 63356 w 389968"/>
                <a:gd name="connsiteY105" fmla="*/ 138596 h 313503"/>
                <a:gd name="connsiteX106" fmla="*/ 63261 w 389968"/>
                <a:gd name="connsiteY106" fmla="*/ 99734 h 313503"/>
                <a:gd name="connsiteX107" fmla="*/ 56593 w 389968"/>
                <a:gd name="connsiteY107" fmla="*/ 81065 h 313503"/>
                <a:gd name="connsiteX108" fmla="*/ 43163 w 389968"/>
                <a:gd name="connsiteY108" fmla="*/ 65539 h 313503"/>
                <a:gd name="connsiteX109" fmla="*/ 42020 w 389968"/>
                <a:gd name="connsiteY109" fmla="*/ 55824 h 313503"/>
                <a:gd name="connsiteX110" fmla="*/ 51450 w 389968"/>
                <a:gd name="connsiteY110" fmla="*/ 59729 h 313503"/>
                <a:gd name="connsiteX111" fmla="*/ 62118 w 389968"/>
                <a:gd name="connsiteY111" fmla="*/ 71635 h 313503"/>
                <a:gd name="connsiteX112" fmla="*/ 88788 w 389968"/>
                <a:gd name="connsiteY112" fmla="*/ 99448 h 313503"/>
                <a:gd name="connsiteX113" fmla="*/ 129745 w 389968"/>
                <a:gd name="connsiteY113" fmla="*/ 100496 h 313503"/>
                <a:gd name="connsiteX114" fmla="*/ 157368 w 389968"/>
                <a:gd name="connsiteY114" fmla="*/ 83732 h 313503"/>
                <a:gd name="connsiteX115" fmla="*/ 149271 w 389968"/>
                <a:gd name="connsiteY115" fmla="*/ 71064 h 313503"/>
                <a:gd name="connsiteX116" fmla="*/ 135556 w 389968"/>
                <a:gd name="connsiteY116" fmla="*/ 71064 h 313503"/>
                <a:gd name="connsiteX117" fmla="*/ 95455 w 389968"/>
                <a:gd name="connsiteY117" fmla="*/ 51633 h 313503"/>
                <a:gd name="connsiteX118" fmla="*/ 74691 w 389968"/>
                <a:gd name="connsiteY118" fmla="*/ 27344 h 313503"/>
                <a:gd name="connsiteX119" fmla="*/ 40782 w 389968"/>
                <a:gd name="connsiteY119" fmla="*/ 10008 h 313503"/>
                <a:gd name="connsiteX120" fmla="*/ 11826 w 389968"/>
                <a:gd name="connsiteY120" fmla="*/ 30011 h 313503"/>
                <a:gd name="connsiteX121" fmla="*/ 10873 w 389968"/>
                <a:gd name="connsiteY121" fmla="*/ 45918 h 313503"/>
                <a:gd name="connsiteX122" fmla="*/ 10873 w 389968"/>
                <a:gd name="connsiteY122" fmla="*/ 98400 h 3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968" h="313503">
                  <a:moveTo>
                    <a:pt x="195372" y="110116"/>
                  </a:moveTo>
                  <a:cubicBezTo>
                    <a:pt x="162702" y="110116"/>
                    <a:pt x="129936" y="110116"/>
                    <a:pt x="97265" y="110116"/>
                  </a:cubicBezTo>
                  <a:cubicBezTo>
                    <a:pt x="91931" y="110116"/>
                    <a:pt x="86502" y="109926"/>
                    <a:pt x="81358" y="110878"/>
                  </a:cubicBezTo>
                  <a:cubicBezTo>
                    <a:pt x="78977" y="111354"/>
                    <a:pt x="76310" y="114022"/>
                    <a:pt x="75167" y="116403"/>
                  </a:cubicBezTo>
                  <a:cubicBezTo>
                    <a:pt x="73929" y="118974"/>
                    <a:pt x="74214" y="122308"/>
                    <a:pt x="74214" y="125356"/>
                  </a:cubicBezTo>
                  <a:cubicBezTo>
                    <a:pt x="74024" y="139358"/>
                    <a:pt x="75643" y="141073"/>
                    <a:pt x="89645" y="141358"/>
                  </a:cubicBezTo>
                  <a:cubicBezTo>
                    <a:pt x="97265" y="141549"/>
                    <a:pt x="104885" y="141834"/>
                    <a:pt x="112505" y="141358"/>
                  </a:cubicBezTo>
                  <a:cubicBezTo>
                    <a:pt x="130888" y="140406"/>
                    <a:pt x="147366" y="154217"/>
                    <a:pt x="152700" y="172505"/>
                  </a:cubicBezTo>
                  <a:cubicBezTo>
                    <a:pt x="153748" y="176124"/>
                    <a:pt x="154224" y="179934"/>
                    <a:pt x="154986" y="183649"/>
                  </a:cubicBezTo>
                  <a:cubicBezTo>
                    <a:pt x="163083" y="222321"/>
                    <a:pt x="171274" y="260992"/>
                    <a:pt x="179275" y="299664"/>
                  </a:cubicBezTo>
                  <a:cubicBezTo>
                    <a:pt x="181085" y="308522"/>
                    <a:pt x="177942" y="313094"/>
                    <a:pt x="168893" y="313189"/>
                  </a:cubicBezTo>
                  <a:cubicBezTo>
                    <a:pt x="125745" y="313666"/>
                    <a:pt x="133269" y="317285"/>
                    <a:pt x="122316" y="280423"/>
                  </a:cubicBezTo>
                  <a:cubicBezTo>
                    <a:pt x="116886" y="262230"/>
                    <a:pt x="112124" y="243847"/>
                    <a:pt x="106599" y="225654"/>
                  </a:cubicBezTo>
                  <a:cubicBezTo>
                    <a:pt x="102599" y="212415"/>
                    <a:pt x="101742" y="211843"/>
                    <a:pt x="87264" y="211462"/>
                  </a:cubicBezTo>
                  <a:cubicBezTo>
                    <a:pt x="75834" y="211176"/>
                    <a:pt x="64404" y="211557"/>
                    <a:pt x="53069" y="211272"/>
                  </a:cubicBezTo>
                  <a:cubicBezTo>
                    <a:pt x="23351" y="210510"/>
                    <a:pt x="6777" y="196222"/>
                    <a:pt x="1539" y="166885"/>
                  </a:cubicBezTo>
                  <a:cubicBezTo>
                    <a:pt x="491" y="160980"/>
                    <a:pt x="110" y="154788"/>
                    <a:pt x="110" y="148788"/>
                  </a:cubicBezTo>
                  <a:cubicBezTo>
                    <a:pt x="15" y="115260"/>
                    <a:pt x="-81" y="81827"/>
                    <a:pt x="110" y="48299"/>
                  </a:cubicBezTo>
                  <a:cubicBezTo>
                    <a:pt x="110" y="40774"/>
                    <a:pt x="777" y="32964"/>
                    <a:pt x="2586" y="25725"/>
                  </a:cubicBezTo>
                  <a:cubicBezTo>
                    <a:pt x="6777" y="9437"/>
                    <a:pt x="19255" y="293"/>
                    <a:pt x="35924" y="7"/>
                  </a:cubicBezTo>
                  <a:cubicBezTo>
                    <a:pt x="55450" y="-279"/>
                    <a:pt x="71262" y="7913"/>
                    <a:pt x="84120" y="22105"/>
                  </a:cubicBezTo>
                  <a:cubicBezTo>
                    <a:pt x="92788" y="31630"/>
                    <a:pt x="101075" y="41631"/>
                    <a:pt x="109076" y="51823"/>
                  </a:cubicBezTo>
                  <a:cubicBezTo>
                    <a:pt x="113743" y="57729"/>
                    <a:pt x="119268" y="60300"/>
                    <a:pt x="126697" y="60205"/>
                  </a:cubicBezTo>
                  <a:cubicBezTo>
                    <a:pt x="138889" y="59919"/>
                    <a:pt x="151081" y="60110"/>
                    <a:pt x="163178" y="60396"/>
                  </a:cubicBezTo>
                  <a:cubicBezTo>
                    <a:pt x="169655" y="60586"/>
                    <a:pt x="172703" y="64491"/>
                    <a:pt x="171655" y="71064"/>
                  </a:cubicBezTo>
                  <a:cubicBezTo>
                    <a:pt x="170988" y="75540"/>
                    <a:pt x="170226" y="80208"/>
                    <a:pt x="168131" y="84208"/>
                  </a:cubicBezTo>
                  <a:cubicBezTo>
                    <a:pt x="159177" y="101353"/>
                    <a:pt x="164511" y="100591"/>
                    <a:pt x="180418" y="100591"/>
                  </a:cubicBezTo>
                  <a:cubicBezTo>
                    <a:pt x="194134" y="100591"/>
                    <a:pt x="207755" y="100401"/>
                    <a:pt x="221471" y="100115"/>
                  </a:cubicBezTo>
                  <a:cubicBezTo>
                    <a:pt x="224709" y="100115"/>
                    <a:pt x="226805" y="96781"/>
                    <a:pt x="225757" y="93924"/>
                  </a:cubicBezTo>
                  <a:cubicBezTo>
                    <a:pt x="223281" y="86780"/>
                    <a:pt x="220137" y="79827"/>
                    <a:pt x="218232" y="72492"/>
                  </a:cubicBezTo>
                  <a:cubicBezTo>
                    <a:pt x="216232" y="64968"/>
                    <a:pt x="219757" y="60586"/>
                    <a:pt x="227376" y="60396"/>
                  </a:cubicBezTo>
                  <a:cubicBezTo>
                    <a:pt x="238807" y="60110"/>
                    <a:pt x="250236" y="59824"/>
                    <a:pt x="261571" y="60300"/>
                  </a:cubicBezTo>
                  <a:cubicBezTo>
                    <a:pt x="269191" y="60586"/>
                    <a:pt x="274525" y="57633"/>
                    <a:pt x="279192" y="51918"/>
                  </a:cubicBezTo>
                  <a:cubicBezTo>
                    <a:pt x="287289" y="41822"/>
                    <a:pt x="295576" y="31916"/>
                    <a:pt x="304243" y="22296"/>
                  </a:cubicBezTo>
                  <a:cubicBezTo>
                    <a:pt x="316435" y="8675"/>
                    <a:pt x="331580" y="1245"/>
                    <a:pt x="350154" y="102"/>
                  </a:cubicBezTo>
                  <a:cubicBezTo>
                    <a:pt x="368156" y="-1041"/>
                    <a:pt x="384634" y="10580"/>
                    <a:pt x="389111" y="31344"/>
                  </a:cubicBezTo>
                  <a:cubicBezTo>
                    <a:pt x="390063" y="35726"/>
                    <a:pt x="389873" y="40393"/>
                    <a:pt x="389873" y="44965"/>
                  </a:cubicBezTo>
                  <a:cubicBezTo>
                    <a:pt x="389873" y="80779"/>
                    <a:pt x="389778" y="116498"/>
                    <a:pt x="389968" y="152312"/>
                  </a:cubicBezTo>
                  <a:cubicBezTo>
                    <a:pt x="389968" y="162408"/>
                    <a:pt x="388730" y="172124"/>
                    <a:pt x="384539" y="181173"/>
                  </a:cubicBezTo>
                  <a:cubicBezTo>
                    <a:pt x="376157" y="199080"/>
                    <a:pt x="362441" y="210129"/>
                    <a:pt x="342248" y="211081"/>
                  </a:cubicBezTo>
                  <a:cubicBezTo>
                    <a:pt x="328627" y="211748"/>
                    <a:pt x="314816" y="211176"/>
                    <a:pt x="301195" y="211462"/>
                  </a:cubicBezTo>
                  <a:cubicBezTo>
                    <a:pt x="286241" y="211748"/>
                    <a:pt x="285765" y="212129"/>
                    <a:pt x="281193" y="227655"/>
                  </a:cubicBezTo>
                  <a:cubicBezTo>
                    <a:pt x="275002" y="248800"/>
                    <a:pt x="269096" y="270041"/>
                    <a:pt x="263000" y="291186"/>
                  </a:cubicBezTo>
                  <a:cubicBezTo>
                    <a:pt x="261571" y="296330"/>
                    <a:pt x="260523" y="301664"/>
                    <a:pt x="257952" y="306236"/>
                  </a:cubicBezTo>
                  <a:cubicBezTo>
                    <a:pt x="256332" y="309094"/>
                    <a:pt x="252427" y="312427"/>
                    <a:pt x="249379" y="312523"/>
                  </a:cubicBezTo>
                  <a:cubicBezTo>
                    <a:pt x="238044" y="313094"/>
                    <a:pt x="226614" y="312808"/>
                    <a:pt x="215280" y="312237"/>
                  </a:cubicBezTo>
                  <a:cubicBezTo>
                    <a:pt x="211089" y="312046"/>
                    <a:pt x="208612" y="308331"/>
                    <a:pt x="209184" y="304141"/>
                  </a:cubicBezTo>
                  <a:cubicBezTo>
                    <a:pt x="210422" y="295092"/>
                    <a:pt x="212136" y="286138"/>
                    <a:pt x="213946" y="277280"/>
                  </a:cubicBezTo>
                  <a:cubicBezTo>
                    <a:pt x="220137" y="246705"/>
                    <a:pt x="226424" y="216225"/>
                    <a:pt x="232710" y="185649"/>
                  </a:cubicBezTo>
                  <a:cubicBezTo>
                    <a:pt x="233282" y="182697"/>
                    <a:pt x="234234" y="179744"/>
                    <a:pt x="234996" y="176791"/>
                  </a:cubicBezTo>
                  <a:cubicBezTo>
                    <a:pt x="241569" y="151740"/>
                    <a:pt x="254332" y="141834"/>
                    <a:pt x="280716" y="141358"/>
                  </a:cubicBezTo>
                  <a:cubicBezTo>
                    <a:pt x="289098" y="141168"/>
                    <a:pt x="297481" y="141453"/>
                    <a:pt x="305863" y="141168"/>
                  </a:cubicBezTo>
                  <a:cubicBezTo>
                    <a:pt x="313863" y="140882"/>
                    <a:pt x="316340" y="138120"/>
                    <a:pt x="316721" y="129738"/>
                  </a:cubicBezTo>
                  <a:cubicBezTo>
                    <a:pt x="316912" y="125928"/>
                    <a:pt x="316721" y="122118"/>
                    <a:pt x="316435" y="118308"/>
                  </a:cubicBezTo>
                  <a:cubicBezTo>
                    <a:pt x="315959" y="113164"/>
                    <a:pt x="312911" y="110402"/>
                    <a:pt x="307196" y="110211"/>
                  </a:cubicBezTo>
                  <a:cubicBezTo>
                    <a:pt x="297290" y="109926"/>
                    <a:pt x="287384" y="109926"/>
                    <a:pt x="277573" y="109926"/>
                  </a:cubicBezTo>
                  <a:cubicBezTo>
                    <a:pt x="250141" y="109926"/>
                    <a:pt x="222804" y="109926"/>
                    <a:pt x="195372" y="109926"/>
                  </a:cubicBezTo>
                  <a:close/>
                  <a:moveTo>
                    <a:pt x="378824" y="98877"/>
                  </a:moveTo>
                  <a:lnTo>
                    <a:pt x="378824" y="98877"/>
                  </a:lnTo>
                  <a:cubicBezTo>
                    <a:pt x="378824" y="80589"/>
                    <a:pt x="378824" y="62396"/>
                    <a:pt x="378824" y="44108"/>
                  </a:cubicBezTo>
                  <a:cubicBezTo>
                    <a:pt x="378824" y="42584"/>
                    <a:pt x="378824" y="41060"/>
                    <a:pt x="378824" y="39536"/>
                  </a:cubicBezTo>
                  <a:cubicBezTo>
                    <a:pt x="377681" y="16390"/>
                    <a:pt x="362727" y="6008"/>
                    <a:pt x="340057" y="11913"/>
                  </a:cubicBezTo>
                  <a:cubicBezTo>
                    <a:pt x="329294" y="14771"/>
                    <a:pt x="320531" y="20295"/>
                    <a:pt x="313197" y="28296"/>
                  </a:cubicBezTo>
                  <a:cubicBezTo>
                    <a:pt x="306053" y="36202"/>
                    <a:pt x="299100" y="44203"/>
                    <a:pt x="292432" y="52490"/>
                  </a:cubicBezTo>
                  <a:cubicBezTo>
                    <a:pt x="276430" y="72302"/>
                    <a:pt x="277002" y="71254"/>
                    <a:pt x="254332" y="71254"/>
                  </a:cubicBezTo>
                  <a:cubicBezTo>
                    <a:pt x="251284" y="71254"/>
                    <a:pt x="248236" y="71064"/>
                    <a:pt x="245188" y="71254"/>
                  </a:cubicBezTo>
                  <a:cubicBezTo>
                    <a:pt x="240235" y="71730"/>
                    <a:pt x="233663" y="69254"/>
                    <a:pt x="231567" y="76017"/>
                  </a:cubicBezTo>
                  <a:cubicBezTo>
                    <a:pt x="229853" y="81636"/>
                    <a:pt x="233853" y="86113"/>
                    <a:pt x="237187" y="90304"/>
                  </a:cubicBezTo>
                  <a:cubicBezTo>
                    <a:pt x="242140" y="96591"/>
                    <a:pt x="248617" y="100210"/>
                    <a:pt x="256713" y="100496"/>
                  </a:cubicBezTo>
                  <a:cubicBezTo>
                    <a:pt x="261285" y="100686"/>
                    <a:pt x="265858" y="100686"/>
                    <a:pt x="270430" y="100591"/>
                  </a:cubicBezTo>
                  <a:cubicBezTo>
                    <a:pt x="307387" y="100020"/>
                    <a:pt x="297195" y="104687"/>
                    <a:pt x="320721" y="78588"/>
                  </a:cubicBezTo>
                  <a:cubicBezTo>
                    <a:pt x="326341" y="72397"/>
                    <a:pt x="331866" y="66111"/>
                    <a:pt x="337581" y="60015"/>
                  </a:cubicBezTo>
                  <a:cubicBezTo>
                    <a:pt x="339105" y="58395"/>
                    <a:pt x="340914" y="56871"/>
                    <a:pt x="342819" y="55728"/>
                  </a:cubicBezTo>
                  <a:cubicBezTo>
                    <a:pt x="343963" y="55157"/>
                    <a:pt x="346439" y="55062"/>
                    <a:pt x="346915" y="55728"/>
                  </a:cubicBezTo>
                  <a:cubicBezTo>
                    <a:pt x="347963" y="57348"/>
                    <a:pt x="349392" y="60300"/>
                    <a:pt x="348630" y="61348"/>
                  </a:cubicBezTo>
                  <a:cubicBezTo>
                    <a:pt x="344724" y="66873"/>
                    <a:pt x="340534" y="72397"/>
                    <a:pt x="335771" y="77255"/>
                  </a:cubicBezTo>
                  <a:cubicBezTo>
                    <a:pt x="329008" y="84208"/>
                    <a:pt x="326056" y="92019"/>
                    <a:pt x="326532" y="101925"/>
                  </a:cubicBezTo>
                  <a:cubicBezTo>
                    <a:pt x="327103" y="114783"/>
                    <a:pt x="326722" y="127737"/>
                    <a:pt x="326532" y="140691"/>
                  </a:cubicBezTo>
                  <a:cubicBezTo>
                    <a:pt x="326341" y="147740"/>
                    <a:pt x="323769" y="150312"/>
                    <a:pt x="316816" y="150502"/>
                  </a:cubicBezTo>
                  <a:cubicBezTo>
                    <a:pt x="304624" y="150883"/>
                    <a:pt x="292528" y="150502"/>
                    <a:pt x="280336" y="150883"/>
                  </a:cubicBezTo>
                  <a:cubicBezTo>
                    <a:pt x="260333" y="151550"/>
                    <a:pt x="249189" y="160218"/>
                    <a:pt x="244902" y="179744"/>
                  </a:cubicBezTo>
                  <a:cubicBezTo>
                    <a:pt x="236901" y="216129"/>
                    <a:pt x="229567" y="252610"/>
                    <a:pt x="222233" y="289091"/>
                  </a:cubicBezTo>
                  <a:cubicBezTo>
                    <a:pt x="220042" y="299854"/>
                    <a:pt x="222519" y="302235"/>
                    <a:pt x="233949" y="302426"/>
                  </a:cubicBezTo>
                  <a:cubicBezTo>
                    <a:pt x="235473" y="302426"/>
                    <a:pt x="236997" y="302426"/>
                    <a:pt x="238521" y="302426"/>
                  </a:cubicBezTo>
                  <a:cubicBezTo>
                    <a:pt x="247950" y="302140"/>
                    <a:pt x="248903" y="301569"/>
                    <a:pt x="251856" y="293187"/>
                  </a:cubicBezTo>
                  <a:cubicBezTo>
                    <a:pt x="253380" y="288900"/>
                    <a:pt x="254523" y="284424"/>
                    <a:pt x="255761" y="280042"/>
                  </a:cubicBezTo>
                  <a:cubicBezTo>
                    <a:pt x="261666" y="259563"/>
                    <a:pt x="267382" y="239085"/>
                    <a:pt x="273382" y="218701"/>
                  </a:cubicBezTo>
                  <a:cubicBezTo>
                    <a:pt x="278145" y="202509"/>
                    <a:pt x="279097" y="201747"/>
                    <a:pt x="295194" y="201556"/>
                  </a:cubicBezTo>
                  <a:cubicBezTo>
                    <a:pt x="309672" y="201366"/>
                    <a:pt x="324055" y="201556"/>
                    <a:pt x="338533" y="201366"/>
                  </a:cubicBezTo>
                  <a:cubicBezTo>
                    <a:pt x="356536" y="201080"/>
                    <a:pt x="368632" y="191460"/>
                    <a:pt x="375490" y="175648"/>
                  </a:cubicBezTo>
                  <a:cubicBezTo>
                    <a:pt x="378157" y="169648"/>
                    <a:pt x="378634" y="162408"/>
                    <a:pt x="378824" y="155646"/>
                  </a:cubicBezTo>
                  <a:cubicBezTo>
                    <a:pt x="379205" y="136596"/>
                    <a:pt x="379014" y="117641"/>
                    <a:pt x="379014" y="98591"/>
                  </a:cubicBezTo>
                  <a:close/>
                  <a:moveTo>
                    <a:pt x="10968" y="98591"/>
                  </a:moveTo>
                  <a:cubicBezTo>
                    <a:pt x="10968" y="114593"/>
                    <a:pt x="10968" y="130595"/>
                    <a:pt x="10968" y="146502"/>
                  </a:cubicBezTo>
                  <a:cubicBezTo>
                    <a:pt x="10968" y="151074"/>
                    <a:pt x="10778" y="155646"/>
                    <a:pt x="11064" y="160218"/>
                  </a:cubicBezTo>
                  <a:cubicBezTo>
                    <a:pt x="12588" y="185840"/>
                    <a:pt x="27828" y="200889"/>
                    <a:pt x="53164" y="201556"/>
                  </a:cubicBezTo>
                  <a:cubicBezTo>
                    <a:pt x="63832" y="201842"/>
                    <a:pt x="74500" y="201556"/>
                    <a:pt x="85073" y="201556"/>
                  </a:cubicBezTo>
                  <a:cubicBezTo>
                    <a:pt x="110505" y="201747"/>
                    <a:pt x="109743" y="198794"/>
                    <a:pt x="117172" y="226035"/>
                  </a:cubicBezTo>
                  <a:cubicBezTo>
                    <a:pt x="123173" y="248038"/>
                    <a:pt x="129555" y="269946"/>
                    <a:pt x="136032" y="291758"/>
                  </a:cubicBezTo>
                  <a:cubicBezTo>
                    <a:pt x="138699" y="300902"/>
                    <a:pt x="140889" y="302140"/>
                    <a:pt x="150891" y="302331"/>
                  </a:cubicBezTo>
                  <a:cubicBezTo>
                    <a:pt x="153939" y="302331"/>
                    <a:pt x="156987" y="302331"/>
                    <a:pt x="160035" y="302140"/>
                  </a:cubicBezTo>
                  <a:cubicBezTo>
                    <a:pt x="165750" y="301759"/>
                    <a:pt x="168226" y="298806"/>
                    <a:pt x="167083" y="293092"/>
                  </a:cubicBezTo>
                  <a:cubicBezTo>
                    <a:pt x="159463" y="255087"/>
                    <a:pt x="152034" y="217082"/>
                    <a:pt x="143747" y="179173"/>
                  </a:cubicBezTo>
                  <a:cubicBezTo>
                    <a:pt x="139461" y="159741"/>
                    <a:pt x="128031" y="151359"/>
                    <a:pt x="107838" y="150693"/>
                  </a:cubicBezTo>
                  <a:cubicBezTo>
                    <a:pt x="97170" y="150312"/>
                    <a:pt x="86502" y="150693"/>
                    <a:pt x="75929" y="150502"/>
                  </a:cubicBezTo>
                  <a:cubicBezTo>
                    <a:pt x="65642" y="150216"/>
                    <a:pt x="63546" y="148407"/>
                    <a:pt x="63356" y="138596"/>
                  </a:cubicBezTo>
                  <a:cubicBezTo>
                    <a:pt x="63070" y="125642"/>
                    <a:pt x="63070" y="112688"/>
                    <a:pt x="63261" y="99734"/>
                  </a:cubicBezTo>
                  <a:cubicBezTo>
                    <a:pt x="63356" y="92590"/>
                    <a:pt x="61737" y="86399"/>
                    <a:pt x="56593" y="81065"/>
                  </a:cubicBezTo>
                  <a:cubicBezTo>
                    <a:pt x="51831" y="76112"/>
                    <a:pt x="47544" y="70778"/>
                    <a:pt x="43163" y="65539"/>
                  </a:cubicBezTo>
                  <a:cubicBezTo>
                    <a:pt x="39543" y="61062"/>
                    <a:pt x="39162" y="57062"/>
                    <a:pt x="42020" y="55824"/>
                  </a:cubicBezTo>
                  <a:cubicBezTo>
                    <a:pt x="46497" y="53823"/>
                    <a:pt x="48973" y="57062"/>
                    <a:pt x="51450" y="59729"/>
                  </a:cubicBezTo>
                  <a:cubicBezTo>
                    <a:pt x="55069" y="63634"/>
                    <a:pt x="58498" y="67730"/>
                    <a:pt x="62118" y="71635"/>
                  </a:cubicBezTo>
                  <a:cubicBezTo>
                    <a:pt x="70976" y="80970"/>
                    <a:pt x="79929" y="90209"/>
                    <a:pt x="88788" y="99448"/>
                  </a:cubicBezTo>
                  <a:cubicBezTo>
                    <a:pt x="102408" y="99829"/>
                    <a:pt x="116124" y="100020"/>
                    <a:pt x="129745" y="100496"/>
                  </a:cubicBezTo>
                  <a:cubicBezTo>
                    <a:pt x="142699" y="100972"/>
                    <a:pt x="151272" y="94495"/>
                    <a:pt x="157368" y="83732"/>
                  </a:cubicBezTo>
                  <a:cubicBezTo>
                    <a:pt x="161940" y="75636"/>
                    <a:pt x="159273" y="71445"/>
                    <a:pt x="149271" y="71064"/>
                  </a:cubicBezTo>
                  <a:cubicBezTo>
                    <a:pt x="144699" y="70873"/>
                    <a:pt x="140127" y="71064"/>
                    <a:pt x="135556" y="71064"/>
                  </a:cubicBezTo>
                  <a:cubicBezTo>
                    <a:pt x="109552" y="71064"/>
                    <a:pt x="112791" y="72302"/>
                    <a:pt x="95455" y="51633"/>
                  </a:cubicBezTo>
                  <a:cubicBezTo>
                    <a:pt x="88597" y="43441"/>
                    <a:pt x="81834" y="35250"/>
                    <a:pt x="74691" y="27344"/>
                  </a:cubicBezTo>
                  <a:cubicBezTo>
                    <a:pt x="65642" y="17247"/>
                    <a:pt x="53831" y="12199"/>
                    <a:pt x="40782" y="10008"/>
                  </a:cubicBezTo>
                  <a:cubicBezTo>
                    <a:pt x="27447" y="7818"/>
                    <a:pt x="14588" y="16581"/>
                    <a:pt x="11826" y="30011"/>
                  </a:cubicBezTo>
                  <a:cubicBezTo>
                    <a:pt x="10778" y="35154"/>
                    <a:pt x="10968" y="40584"/>
                    <a:pt x="10873" y="45918"/>
                  </a:cubicBezTo>
                  <a:cubicBezTo>
                    <a:pt x="10778" y="63444"/>
                    <a:pt x="10873" y="80970"/>
                    <a:pt x="10873" y="98400"/>
                  </a:cubicBezTo>
                  <a:close/>
                </a:path>
              </a:pathLst>
            </a:custGeom>
            <a:solidFill>
              <a:srgbClr val="000000"/>
            </a:solidFill>
            <a:ln w="9525"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A73374C0-CF60-E1D5-5A3A-8EF63B8E47A0}"/>
                </a:ext>
              </a:extLst>
            </p:cNvPr>
            <p:cNvSpPr/>
            <p:nvPr/>
          </p:nvSpPr>
          <p:spPr>
            <a:xfrm>
              <a:off x="4091013" y="-466227"/>
              <a:ext cx="84047" cy="101087"/>
            </a:xfrm>
            <a:custGeom>
              <a:avLst/>
              <a:gdLst>
                <a:gd name="connsiteX0" fmla="*/ 83952 w 84047"/>
                <a:gd name="connsiteY0" fmla="*/ 47984 h 101087"/>
                <a:gd name="connsiteX1" fmla="*/ 71951 w 84047"/>
                <a:gd name="connsiteY1" fmla="*/ 86274 h 101087"/>
                <a:gd name="connsiteX2" fmla="*/ 12420 w 84047"/>
                <a:gd name="connsiteY2" fmla="*/ 86751 h 101087"/>
                <a:gd name="connsiteX3" fmla="*/ 11943 w 84047"/>
                <a:gd name="connsiteY3" fmla="*/ 14742 h 101087"/>
                <a:gd name="connsiteX4" fmla="*/ 79571 w 84047"/>
                <a:gd name="connsiteY4" fmla="*/ 27886 h 101087"/>
                <a:gd name="connsiteX5" fmla="*/ 84048 w 84047"/>
                <a:gd name="connsiteY5" fmla="*/ 48079 h 101087"/>
                <a:gd name="connsiteX6" fmla="*/ 11181 w 84047"/>
                <a:gd name="connsiteY6" fmla="*/ 53604 h 101087"/>
                <a:gd name="connsiteX7" fmla="*/ 12420 w 84047"/>
                <a:gd name="connsiteY7" fmla="*/ 65034 h 101087"/>
                <a:gd name="connsiteX8" fmla="*/ 38899 w 84047"/>
                <a:gd name="connsiteY8" fmla="*/ 89989 h 101087"/>
                <a:gd name="connsiteX9" fmla="*/ 69189 w 84047"/>
                <a:gd name="connsiteY9" fmla="*/ 70463 h 101087"/>
                <a:gd name="connsiteX10" fmla="*/ 67093 w 84047"/>
                <a:gd name="connsiteY10" fmla="*/ 26457 h 101087"/>
                <a:gd name="connsiteX11" fmla="*/ 15753 w 84047"/>
                <a:gd name="connsiteY11" fmla="*/ 27219 h 101087"/>
                <a:gd name="connsiteX12" fmla="*/ 11086 w 84047"/>
                <a:gd name="connsiteY12" fmla="*/ 53604 h 10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047" h="101087">
                  <a:moveTo>
                    <a:pt x="83952" y="47984"/>
                  </a:moveTo>
                  <a:cubicBezTo>
                    <a:pt x="82905" y="63224"/>
                    <a:pt x="80904" y="75892"/>
                    <a:pt x="71951" y="86274"/>
                  </a:cubicBezTo>
                  <a:cubicBezTo>
                    <a:pt x="54996" y="105801"/>
                    <a:pt x="29469" y="106086"/>
                    <a:pt x="12420" y="86751"/>
                  </a:cubicBezTo>
                  <a:cubicBezTo>
                    <a:pt x="-3963" y="68272"/>
                    <a:pt x="-4154" y="33696"/>
                    <a:pt x="11943" y="14742"/>
                  </a:cubicBezTo>
                  <a:cubicBezTo>
                    <a:pt x="33089" y="-10214"/>
                    <a:pt x="68236" y="-1927"/>
                    <a:pt x="79571" y="27886"/>
                  </a:cubicBezTo>
                  <a:cubicBezTo>
                    <a:pt x="82238" y="34839"/>
                    <a:pt x="82905" y="42650"/>
                    <a:pt x="84048" y="48079"/>
                  </a:cubicBezTo>
                  <a:close/>
                  <a:moveTo>
                    <a:pt x="11181" y="53604"/>
                  </a:moveTo>
                  <a:cubicBezTo>
                    <a:pt x="11467" y="55985"/>
                    <a:pt x="11467" y="60652"/>
                    <a:pt x="12420" y="65034"/>
                  </a:cubicBezTo>
                  <a:cubicBezTo>
                    <a:pt x="15468" y="78273"/>
                    <a:pt x="26802" y="88751"/>
                    <a:pt x="38899" y="89989"/>
                  </a:cubicBezTo>
                  <a:cubicBezTo>
                    <a:pt x="51567" y="91323"/>
                    <a:pt x="63855" y="84084"/>
                    <a:pt x="69189" y="70463"/>
                  </a:cubicBezTo>
                  <a:cubicBezTo>
                    <a:pt x="74904" y="55794"/>
                    <a:pt x="75189" y="40554"/>
                    <a:pt x="67093" y="26457"/>
                  </a:cubicBezTo>
                  <a:cubicBezTo>
                    <a:pt x="54615" y="4740"/>
                    <a:pt x="28231" y="5312"/>
                    <a:pt x="15753" y="27219"/>
                  </a:cubicBezTo>
                  <a:cubicBezTo>
                    <a:pt x="11372" y="34935"/>
                    <a:pt x="11086" y="43126"/>
                    <a:pt x="11086" y="53604"/>
                  </a:cubicBezTo>
                  <a:close/>
                </a:path>
              </a:pathLst>
            </a:custGeom>
            <a:solidFill>
              <a:srgbClr val="000000"/>
            </a:solidFill>
            <a:ln w="9525"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2C013B1A-36E7-249B-3929-7731127638D7}"/>
                </a:ext>
              </a:extLst>
            </p:cNvPr>
            <p:cNvSpPr/>
            <p:nvPr/>
          </p:nvSpPr>
          <p:spPr>
            <a:xfrm>
              <a:off x="4362608" y="-466172"/>
              <a:ext cx="82659" cy="101117"/>
            </a:xfrm>
            <a:custGeom>
              <a:avLst/>
              <a:gdLst>
                <a:gd name="connsiteX0" fmla="*/ 0 w 82659"/>
                <a:gd name="connsiteY0" fmla="*/ 52692 h 101117"/>
                <a:gd name="connsiteX1" fmla="*/ 7620 w 82659"/>
                <a:gd name="connsiteY1" fmla="*/ 18878 h 101117"/>
                <a:gd name="connsiteX2" fmla="*/ 72771 w 82659"/>
                <a:gd name="connsiteY2" fmla="*/ 16878 h 101117"/>
                <a:gd name="connsiteX3" fmla="*/ 74295 w 82659"/>
                <a:gd name="connsiteY3" fmla="*/ 81648 h 101117"/>
                <a:gd name="connsiteX4" fmla="*/ 35624 w 82659"/>
                <a:gd name="connsiteY4" fmla="*/ 100507 h 101117"/>
                <a:gd name="connsiteX5" fmla="*/ 2286 w 82659"/>
                <a:gd name="connsiteY5" fmla="*/ 69741 h 101117"/>
                <a:gd name="connsiteX6" fmla="*/ 0 w 82659"/>
                <a:gd name="connsiteY6" fmla="*/ 52692 h 101117"/>
                <a:gd name="connsiteX7" fmla="*/ 71533 w 82659"/>
                <a:gd name="connsiteY7" fmla="*/ 52692 h 101117"/>
                <a:gd name="connsiteX8" fmla="*/ 63437 w 82659"/>
                <a:gd name="connsiteY8" fmla="*/ 21926 h 101117"/>
                <a:gd name="connsiteX9" fmla="*/ 21431 w 82659"/>
                <a:gd name="connsiteY9" fmla="*/ 18783 h 101117"/>
                <a:gd name="connsiteX10" fmla="*/ 20669 w 82659"/>
                <a:gd name="connsiteY10" fmla="*/ 81171 h 101117"/>
                <a:gd name="connsiteX11" fmla="*/ 62770 w 82659"/>
                <a:gd name="connsiteY11" fmla="*/ 79552 h 101117"/>
                <a:gd name="connsiteX12" fmla="*/ 71438 w 82659"/>
                <a:gd name="connsiteY12" fmla="*/ 52596 h 10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659" h="101117">
                  <a:moveTo>
                    <a:pt x="0" y="52692"/>
                  </a:moveTo>
                  <a:cubicBezTo>
                    <a:pt x="381" y="38690"/>
                    <a:pt x="1524" y="28212"/>
                    <a:pt x="7620" y="18878"/>
                  </a:cubicBezTo>
                  <a:cubicBezTo>
                    <a:pt x="23432" y="-5411"/>
                    <a:pt x="55721" y="-6459"/>
                    <a:pt x="72771" y="16878"/>
                  </a:cubicBezTo>
                  <a:cubicBezTo>
                    <a:pt x="85344" y="34023"/>
                    <a:pt x="86011" y="63931"/>
                    <a:pt x="74295" y="81648"/>
                  </a:cubicBezTo>
                  <a:cubicBezTo>
                    <a:pt x="65151" y="95459"/>
                    <a:pt x="49244" y="103460"/>
                    <a:pt x="35624" y="100507"/>
                  </a:cubicBezTo>
                  <a:cubicBezTo>
                    <a:pt x="18574" y="96888"/>
                    <a:pt x="7144" y="86505"/>
                    <a:pt x="2286" y="69741"/>
                  </a:cubicBezTo>
                  <a:cubicBezTo>
                    <a:pt x="381" y="63264"/>
                    <a:pt x="476" y="56216"/>
                    <a:pt x="0" y="52692"/>
                  </a:cubicBezTo>
                  <a:close/>
                  <a:moveTo>
                    <a:pt x="71533" y="52692"/>
                  </a:moveTo>
                  <a:cubicBezTo>
                    <a:pt x="71819" y="41166"/>
                    <a:pt x="70580" y="30784"/>
                    <a:pt x="63437" y="21926"/>
                  </a:cubicBezTo>
                  <a:cubicBezTo>
                    <a:pt x="52197" y="8115"/>
                    <a:pt x="34004" y="6686"/>
                    <a:pt x="21431" y="18783"/>
                  </a:cubicBezTo>
                  <a:cubicBezTo>
                    <a:pt x="5810" y="33927"/>
                    <a:pt x="5429" y="65836"/>
                    <a:pt x="20669" y="81171"/>
                  </a:cubicBezTo>
                  <a:cubicBezTo>
                    <a:pt x="33052" y="93649"/>
                    <a:pt x="51245" y="92982"/>
                    <a:pt x="62770" y="79552"/>
                  </a:cubicBezTo>
                  <a:cubicBezTo>
                    <a:pt x="69628" y="71551"/>
                    <a:pt x="71438" y="62026"/>
                    <a:pt x="71438" y="52596"/>
                  </a:cubicBezTo>
                  <a:close/>
                </a:path>
              </a:pathLst>
            </a:custGeom>
            <a:solidFill>
              <a:srgbClr val="000000"/>
            </a:solidFill>
            <a:ln w="9525"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BA292E74-A086-0ED0-2A38-430C1E455D3F}"/>
                </a:ext>
              </a:extLst>
            </p:cNvPr>
            <p:cNvSpPr/>
            <p:nvPr/>
          </p:nvSpPr>
          <p:spPr>
            <a:xfrm>
              <a:off x="4226413" y="-506082"/>
              <a:ext cx="83073" cy="100162"/>
            </a:xfrm>
            <a:custGeom>
              <a:avLst/>
              <a:gdLst>
                <a:gd name="connsiteX0" fmla="*/ 83045 w 83073"/>
                <a:gd name="connsiteY0" fmla="*/ 49739 h 100162"/>
                <a:gd name="connsiteX1" fmla="*/ 75806 w 83073"/>
                <a:gd name="connsiteY1" fmla="*/ 80314 h 100162"/>
                <a:gd name="connsiteX2" fmla="*/ 8274 w 83073"/>
                <a:gd name="connsiteY2" fmla="*/ 80505 h 100162"/>
                <a:gd name="connsiteX3" fmla="*/ 5035 w 83073"/>
                <a:gd name="connsiteY3" fmla="*/ 25736 h 100162"/>
                <a:gd name="connsiteX4" fmla="*/ 46183 w 83073"/>
                <a:gd name="connsiteY4" fmla="*/ 209 h 100162"/>
                <a:gd name="connsiteX5" fmla="*/ 81616 w 83073"/>
                <a:gd name="connsiteY5" fmla="*/ 33832 h 100162"/>
                <a:gd name="connsiteX6" fmla="*/ 83045 w 83073"/>
                <a:gd name="connsiteY6" fmla="*/ 49644 h 100162"/>
                <a:gd name="connsiteX7" fmla="*/ 73425 w 83073"/>
                <a:gd name="connsiteY7" fmla="*/ 45929 h 100162"/>
                <a:gd name="connsiteX8" fmla="*/ 65329 w 83073"/>
                <a:gd name="connsiteY8" fmla="*/ 22688 h 100162"/>
                <a:gd name="connsiteX9" fmla="*/ 20275 w 83073"/>
                <a:gd name="connsiteY9" fmla="*/ 20402 h 100162"/>
                <a:gd name="connsiteX10" fmla="*/ 20371 w 83073"/>
                <a:gd name="connsiteY10" fmla="*/ 79552 h 100162"/>
                <a:gd name="connsiteX11" fmla="*/ 62662 w 83073"/>
                <a:gd name="connsiteY11" fmla="*/ 80029 h 100162"/>
                <a:gd name="connsiteX12" fmla="*/ 73330 w 83073"/>
                <a:gd name="connsiteY12" fmla="*/ 45929 h 10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73" h="100162">
                  <a:moveTo>
                    <a:pt x="83045" y="49739"/>
                  </a:moveTo>
                  <a:cubicBezTo>
                    <a:pt x="83331" y="60598"/>
                    <a:pt x="81521" y="70980"/>
                    <a:pt x="75806" y="80314"/>
                  </a:cubicBezTo>
                  <a:cubicBezTo>
                    <a:pt x="59804" y="106603"/>
                    <a:pt x="24181" y="106889"/>
                    <a:pt x="8274" y="80505"/>
                  </a:cubicBezTo>
                  <a:cubicBezTo>
                    <a:pt x="-2299" y="62979"/>
                    <a:pt x="-2013" y="44119"/>
                    <a:pt x="5035" y="25736"/>
                  </a:cubicBezTo>
                  <a:cubicBezTo>
                    <a:pt x="12084" y="7353"/>
                    <a:pt x="27514" y="-1505"/>
                    <a:pt x="46183" y="209"/>
                  </a:cubicBezTo>
                  <a:cubicBezTo>
                    <a:pt x="63328" y="1828"/>
                    <a:pt x="78092" y="15640"/>
                    <a:pt x="81616" y="33832"/>
                  </a:cubicBezTo>
                  <a:cubicBezTo>
                    <a:pt x="82664" y="38976"/>
                    <a:pt x="82569" y="44405"/>
                    <a:pt x="83045" y="49644"/>
                  </a:cubicBezTo>
                  <a:close/>
                  <a:moveTo>
                    <a:pt x="73425" y="45929"/>
                  </a:moveTo>
                  <a:cubicBezTo>
                    <a:pt x="73425" y="39833"/>
                    <a:pt x="70663" y="29927"/>
                    <a:pt x="65329" y="22688"/>
                  </a:cubicBezTo>
                  <a:cubicBezTo>
                    <a:pt x="53422" y="6400"/>
                    <a:pt x="33706" y="5448"/>
                    <a:pt x="20275" y="20402"/>
                  </a:cubicBezTo>
                  <a:cubicBezTo>
                    <a:pt x="6750" y="35547"/>
                    <a:pt x="6845" y="64408"/>
                    <a:pt x="20371" y="79552"/>
                  </a:cubicBezTo>
                  <a:cubicBezTo>
                    <a:pt x="31896" y="92506"/>
                    <a:pt x="50946" y="92792"/>
                    <a:pt x="62662" y="80029"/>
                  </a:cubicBezTo>
                  <a:cubicBezTo>
                    <a:pt x="70282" y="71742"/>
                    <a:pt x="73234" y="61741"/>
                    <a:pt x="73330" y="45929"/>
                  </a:cubicBezTo>
                  <a:close/>
                </a:path>
              </a:pathLst>
            </a:custGeom>
            <a:solidFill>
              <a:srgbClr val="000000"/>
            </a:solidFill>
            <a:ln w="9525"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BC22D877-27A0-0418-F266-771ACB3EC5AA}"/>
                </a:ext>
              </a:extLst>
            </p:cNvPr>
            <p:cNvSpPr/>
            <p:nvPr/>
          </p:nvSpPr>
          <p:spPr>
            <a:xfrm>
              <a:off x="4181662" y="-385792"/>
              <a:ext cx="172619" cy="65283"/>
            </a:xfrm>
            <a:custGeom>
              <a:avLst/>
              <a:gdLst>
                <a:gd name="connsiteX0" fmla="*/ 172564 w 172619"/>
                <a:gd name="connsiteY0" fmla="*/ 59179 h 65283"/>
                <a:gd name="connsiteX1" fmla="*/ 170754 w 172619"/>
                <a:gd name="connsiteY1" fmla="*/ 64037 h 65283"/>
                <a:gd name="connsiteX2" fmla="*/ 169135 w 172619"/>
                <a:gd name="connsiteY2" fmla="*/ 65275 h 65283"/>
                <a:gd name="connsiteX3" fmla="*/ 165420 w 172619"/>
                <a:gd name="connsiteY3" fmla="*/ 63846 h 65283"/>
                <a:gd name="connsiteX4" fmla="*/ 163230 w 172619"/>
                <a:gd name="connsiteY4" fmla="*/ 55179 h 65283"/>
                <a:gd name="connsiteX5" fmla="*/ 142941 w 172619"/>
                <a:gd name="connsiteY5" fmla="*/ 26508 h 65283"/>
                <a:gd name="connsiteX6" fmla="*/ 30451 w 172619"/>
                <a:gd name="connsiteY6" fmla="*/ 26222 h 65283"/>
                <a:gd name="connsiteX7" fmla="*/ 10068 w 172619"/>
                <a:gd name="connsiteY7" fmla="*/ 54702 h 65283"/>
                <a:gd name="connsiteX8" fmla="*/ 7782 w 172619"/>
                <a:gd name="connsiteY8" fmla="*/ 63370 h 65283"/>
                <a:gd name="connsiteX9" fmla="*/ 4257 w 172619"/>
                <a:gd name="connsiteY9" fmla="*/ 65084 h 65283"/>
                <a:gd name="connsiteX10" fmla="*/ 924 w 172619"/>
                <a:gd name="connsiteY10" fmla="*/ 62608 h 65283"/>
                <a:gd name="connsiteX11" fmla="*/ 66 w 172619"/>
                <a:gd name="connsiteY11" fmla="*/ 58226 h 65283"/>
                <a:gd name="connsiteX12" fmla="*/ 17021 w 172619"/>
                <a:gd name="connsiteY12" fmla="*/ 22889 h 65283"/>
                <a:gd name="connsiteX13" fmla="*/ 103127 w 172619"/>
                <a:gd name="connsiteY13" fmla="*/ 1457 h 65283"/>
                <a:gd name="connsiteX14" fmla="*/ 151800 w 172619"/>
                <a:gd name="connsiteY14" fmla="*/ 19745 h 65283"/>
                <a:gd name="connsiteX15" fmla="*/ 172469 w 172619"/>
                <a:gd name="connsiteY15" fmla="*/ 59179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619" h="65283">
                  <a:moveTo>
                    <a:pt x="172564" y="59179"/>
                  </a:moveTo>
                  <a:cubicBezTo>
                    <a:pt x="172278" y="59941"/>
                    <a:pt x="171612" y="62036"/>
                    <a:pt x="170754" y="64037"/>
                  </a:cubicBezTo>
                  <a:cubicBezTo>
                    <a:pt x="170469" y="64608"/>
                    <a:pt x="169611" y="65370"/>
                    <a:pt x="169135" y="65275"/>
                  </a:cubicBezTo>
                  <a:cubicBezTo>
                    <a:pt x="167802" y="64989"/>
                    <a:pt x="165801" y="64704"/>
                    <a:pt x="165420" y="63846"/>
                  </a:cubicBezTo>
                  <a:cubicBezTo>
                    <a:pt x="164373" y="61084"/>
                    <a:pt x="163611" y="58131"/>
                    <a:pt x="163230" y="55179"/>
                  </a:cubicBezTo>
                  <a:cubicBezTo>
                    <a:pt x="161610" y="41939"/>
                    <a:pt x="153990" y="32795"/>
                    <a:pt x="142941" y="26508"/>
                  </a:cubicBezTo>
                  <a:cubicBezTo>
                    <a:pt x="105603" y="5172"/>
                    <a:pt x="67980" y="4982"/>
                    <a:pt x="30451" y="26222"/>
                  </a:cubicBezTo>
                  <a:cubicBezTo>
                    <a:pt x="19402" y="32509"/>
                    <a:pt x="11687" y="41462"/>
                    <a:pt x="10068" y="54702"/>
                  </a:cubicBezTo>
                  <a:cubicBezTo>
                    <a:pt x="9687" y="57655"/>
                    <a:pt x="8925" y="60608"/>
                    <a:pt x="7782" y="63370"/>
                  </a:cubicBezTo>
                  <a:cubicBezTo>
                    <a:pt x="7401" y="64322"/>
                    <a:pt x="5400" y="65275"/>
                    <a:pt x="4257" y="65084"/>
                  </a:cubicBezTo>
                  <a:cubicBezTo>
                    <a:pt x="3019" y="64894"/>
                    <a:pt x="1590" y="63751"/>
                    <a:pt x="924" y="62608"/>
                  </a:cubicBezTo>
                  <a:cubicBezTo>
                    <a:pt x="257" y="61370"/>
                    <a:pt x="66" y="59750"/>
                    <a:pt x="66" y="58226"/>
                  </a:cubicBezTo>
                  <a:cubicBezTo>
                    <a:pt x="-696" y="43367"/>
                    <a:pt x="5115" y="31271"/>
                    <a:pt x="17021" y="22889"/>
                  </a:cubicBezTo>
                  <a:cubicBezTo>
                    <a:pt x="42834" y="4696"/>
                    <a:pt x="71599" y="-3591"/>
                    <a:pt x="103127" y="1457"/>
                  </a:cubicBezTo>
                  <a:cubicBezTo>
                    <a:pt x="120367" y="4220"/>
                    <a:pt x="137036" y="9744"/>
                    <a:pt x="151800" y="19745"/>
                  </a:cubicBezTo>
                  <a:cubicBezTo>
                    <a:pt x="165039" y="28794"/>
                    <a:pt x="173898" y="40510"/>
                    <a:pt x="172469" y="59179"/>
                  </a:cubicBezTo>
                  <a:close/>
                </a:path>
              </a:pathLst>
            </a:custGeom>
            <a:solidFill>
              <a:srgbClr val="000000"/>
            </a:solidFill>
            <a:ln w="9525" cap="flat">
              <a:noFill/>
              <a:prstDash val="solid"/>
              <a:miter/>
            </a:ln>
          </p:spPr>
          <p:txBody>
            <a:bodyPr rtlCol="0" anchor="ctr"/>
            <a:lstStyle/>
            <a:p>
              <a:endParaRPr lang="en-GB"/>
            </a:p>
          </p:txBody>
        </p:sp>
      </p:grpSp>
      <p:cxnSp>
        <p:nvCxnSpPr>
          <p:cNvPr id="88" name="Straight Connector 87">
            <a:extLst>
              <a:ext uri="{FF2B5EF4-FFF2-40B4-BE49-F238E27FC236}">
                <a16:creationId xmlns:a16="http://schemas.microsoft.com/office/drawing/2014/main" id="{6BCDA9EA-DBC4-07E1-72CC-7C45C1C803F9}"/>
              </a:ext>
            </a:extLst>
          </p:cNvPr>
          <p:cNvCxnSpPr>
            <a:cxnSpLocks/>
          </p:cNvCxnSpPr>
          <p:nvPr userDrawn="1"/>
        </p:nvCxnSpPr>
        <p:spPr>
          <a:xfrm>
            <a:off x="2137096" y="1939463"/>
            <a:ext cx="0" cy="10170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A1F5685-614F-89C9-BE50-A83A4F8DA66C}"/>
              </a:ext>
            </a:extLst>
          </p:cNvPr>
          <p:cNvCxnSpPr>
            <a:cxnSpLocks/>
          </p:cNvCxnSpPr>
          <p:nvPr userDrawn="1"/>
        </p:nvCxnSpPr>
        <p:spPr>
          <a:xfrm>
            <a:off x="2137096" y="3782607"/>
            <a:ext cx="0" cy="10170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708E499-0A29-219E-8611-2D3D6B6599F4}"/>
              </a:ext>
            </a:extLst>
          </p:cNvPr>
          <p:cNvCxnSpPr>
            <a:cxnSpLocks/>
          </p:cNvCxnSpPr>
          <p:nvPr userDrawn="1"/>
        </p:nvCxnSpPr>
        <p:spPr>
          <a:xfrm>
            <a:off x="5870110" y="1939463"/>
            <a:ext cx="0" cy="10170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EA88270-7BA2-FC0B-A1F5-DC3D25D0C5CB}"/>
              </a:ext>
            </a:extLst>
          </p:cNvPr>
          <p:cNvCxnSpPr>
            <a:cxnSpLocks/>
          </p:cNvCxnSpPr>
          <p:nvPr userDrawn="1"/>
        </p:nvCxnSpPr>
        <p:spPr>
          <a:xfrm>
            <a:off x="5870110" y="3782607"/>
            <a:ext cx="0" cy="10170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BAFBA60-6744-88C9-7C1A-404B55263455}"/>
              </a:ext>
            </a:extLst>
          </p:cNvPr>
          <p:cNvCxnSpPr>
            <a:cxnSpLocks/>
          </p:cNvCxnSpPr>
          <p:nvPr userDrawn="1"/>
        </p:nvCxnSpPr>
        <p:spPr>
          <a:xfrm>
            <a:off x="9596243" y="1939463"/>
            <a:ext cx="0" cy="10170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9C64C2A-EFF2-FF13-85EF-57DC50119D2F}"/>
              </a:ext>
            </a:extLst>
          </p:cNvPr>
          <p:cNvCxnSpPr>
            <a:cxnSpLocks/>
          </p:cNvCxnSpPr>
          <p:nvPr userDrawn="1"/>
        </p:nvCxnSpPr>
        <p:spPr>
          <a:xfrm>
            <a:off x="9596243" y="3782607"/>
            <a:ext cx="0" cy="10170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DB349696-7B72-EB27-E9D7-689F96A6C924}"/>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17" name="Rectangle 16">
            <a:extLst>
              <a:ext uri="{FF2B5EF4-FFF2-40B4-BE49-F238E27FC236}">
                <a16:creationId xmlns:a16="http://schemas.microsoft.com/office/drawing/2014/main" id="{36A81E49-45D5-2C6C-06D3-ED5730F68315}"/>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F2455C5-FADB-505A-4E46-B6C812568AF0}"/>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9A60E5B-5BC2-59D8-7E1C-1DF6D3940774}"/>
              </a:ext>
            </a:extLst>
          </p:cNvPr>
          <p:cNvSpPr/>
          <p:nvPr userDrawn="1"/>
        </p:nvSpPr>
        <p:spPr>
          <a:xfrm>
            <a:off x="8278348" y="2065741"/>
            <a:ext cx="1069667" cy="928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10;&#10;Description automatically generated">
            <a:extLst>
              <a:ext uri="{FF2B5EF4-FFF2-40B4-BE49-F238E27FC236}">
                <a16:creationId xmlns:a16="http://schemas.microsoft.com/office/drawing/2014/main" id="{BBAF04B4-BD97-2F5D-66B9-B674A5D48FAC}"/>
              </a:ext>
            </a:extLst>
          </p:cNvPr>
          <p:cNvPicPr>
            <a:picLocks noChangeAspect="1"/>
          </p:cNvPicPr>
          <p:nvPr userDrawn="1"/>
        </p:nvPicPr>
        <p:blipFill>
          <a:blip r:embed="rId2"/>
          <a:stretch>
            <a:fillRect/>
          </a:stretch>
        </p:blipFill>
        <p:spPr>
          <a:xfrm>
            <a:off x="8514379" y="2132075"/>
            <a:ext cx="708235" cy="708235"/>
          </a:xfrm>
          <a:prstGeom prst="rect">
            <a:avLst/>
          </a:prstGeom>
        </p:spPr>
      </p:pic>
    </p:spTree>
    <p:extLst>
      <p:ext uri="{BB962C8B-B14F-4D97-AF65-F5344CB8AC3E}">
        <p14:creationId xmlns:p14="http://schemas.microsoft.com/office/powerpoint/2010/main" val="224982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0-#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0-#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0-#ppt_w/2"/>
                                          </p:val>
                                        </p:tav>
                                        <p:tav tm="100000">
                                          <p:val>
                                            <p:strVal val="#ppt_x"/>
                                          </p:val>
                                        </p:tav>
                                      </p:tavLst>
                                    </p:anim>
                                    <p:anim calcmode="lin" valueType="num">
                                      <p:cBhvr additive="base">
                                        <p:cTn id="20"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7" grpId="0" animBg="1"/>
      <p:bldP spid="18"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Industry' Image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5EE88AC-6937-0327-FF20-3139B46ED614}"/>
              </a:ext>
            </a:extLst>
          </p:cNvPr>
          <p:cNvSpPr/>
          <p:nvPr userDrawn="1"/>
        </p:nvSpPr>
        <p:spPr>
          <a:xfrm>
            <a:off x="1387787" y="6125788"/>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Rectangle 21">
            <a:extLst>
              <a:ext uri="{FF2B5EF4-FFF2-40B4-BE49-F238E27FC236}">
                <a16:creationId xmlns:a16="http://schemas.microsoft.com/office/drawing/2014/main" id="{F57A755F-536A-7DC5-E374-B0127F29DE0B}"/>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492874"/>
            <a:ext cx="2743200" cy="365125"/>
          </a:xfrm>
          <a:prstGeom prst="rect">
            <a:avLst/>
          </a:prstGeom>
        </p:spPr>
        <p:txBody>
          <a:bodyPr vert="horz" lIns="0" tIns="45720" rIns="91440" bIns="45720" rtlCol="0" anchor="ctr"/>
          <a:lstStyle>
            <a:lvl1pPr algn="l">
              <a:defRPr sz="1000">
                <a:solidFill>
                  <a:schemeClr val="tx1"/>
                </a:solidFill>
              </a:defRPr>
            </a:lvl1pPr>
          </a:lstStyle>
          <a:p>
            <a:fld id="{CEC233DD-AA00-48F4-A1FE-D5D1CA1A1852}" type="slidenum">
              <a:rPr lang="en-GB" smtClean="0"/>
              <a:pPr/>
              <a:t>‹N°›</a:t>
            </a:fld>
            <a:endParaRPr lang="en-GB"/>
          </a:p>
        </p:txBody>
      </p:sp>
      <p:sp>
        <p:nvSpPr>
          <p:cNvPr id="8" name="Picture Placeholder 7">
            <a:extLst>
              <a:ext uri="{FF2B5EF4-FFF2-40B4-BE49-F238E27FC236}">
                <a16:creationId xmlns:a16="http://schemas.microsoft.com/office/drawing/2014/main" id="{EAC93CD7-15C4-A799-CDDE-22A1E2ADE74E}"/>
              </a:ext>
            </a:extLst>
          </p:cNvPr>
          <p:cNvSpPr>
            <a:spLocks noGrp="1"/>
          </p:cNvSpPr>
          <p:nvPr>
            <p:ph type="pic" sz="quarter" idx="10"/>
          </p:nvPr>
        </p:nvSpPr>
        <p:spPr>
          <a:xfrm>
            <a:off x="571500" y="2307253"/>
            <a:ext cx="2678400" cy="3361093"/>
          </a:xfrm>
        </p:spPr>
        <p:txBody>
          <a:bodyPr/>
          <a:lstStyle/>
          <a:p>
            <a:r>
              <a:rPr lang="en-GB"/>
              <a:t>Click icon to add picture</a:t>
            </a:r>
          </a:p>
        </p:txBody>
      </p:sp>
      <p:sp>
        <p:nvSpPr>
          <p:cNvPr id="12" name="Picture Placeholder 7">
            <a:extLst>
              <a:ext uri="{FF2B5EF4-FFF2-40B4-BE49-F238E27FC236}">
                <a16:creationId xmlns:a16="http://schemas.microsoft.com/office/drawing/2014/main" id="{32E621FA-6CBC-C190-2B60-5C3AE754249C}"/>
              </a:ext>
            </a:extLst>
          </p:cNvPr>
          <p:cNvSpPr>
            <a:spLocks noGrp="1"/>
          </p:cNvSpPr>
          <p:nvPr>
            <p:ph type="pic" sz="quarter" idx="11"/>
          </p:nvPr>
        </p:nvSpPr>
        <p:spPr>
          <a:xfrm>
            <a:off x="3361348" y="2307253"/>
            <a:ext cx="2678400" cy="3361093"/>
          </a:xfrm>
        </p:spPr>
        <p:txBody>
          <a:bodyPr/>
          <a:lstStyle/>
          <a:p>
            <a:r>
              <a:rPr lang="en-GB"/>
              <a:t>Click icon to add picture</a:t>
            </a:r>
          </a:p>
        </p:txBody>
      </p:sp>
      <p:sp>
        <p:nvSpPr>
          <p:cNvPr id="13" name="Picture Placeholder 7">
            <a:extLst>
              <a:ext uri="{FF2B5EF4-FFF2-40B4-BE49-F238E27FC236}">
                <a16:creationId xmlns:a16="http://schemas.microsoft.com/office/drawing/2014/main" id="{2237D23A-E31B-2BF7-9E43-462EEAF6C707}"/>
              </a:ext>
            </a:extLst>
          </p:cNvPr>
          <p:cNvSpPr>
            <a:spLocks noGrp="1"/>
          </p:cNvSpPr>
          <p:nvPr>
            <p:ph type="pic" sz="quarter" idx="12"/>
          </p:nvPr>
        </p:nvSpPr>
        <p:spPr>
          <a:xfrm>
            <a:off x="6151196" y="2307253"/>
            <a:ext cx="2678400" cy="3361093"/>
          </a:xfrm>
        </p:spPr>
        <p:txBody>
          <a:bodyPr/>
          <a:lstStyle/>
          <a:p>
            <a:r>
              <a:rPr lang="en-GB"/>
              <a:t>Click icon to add picture</a:t>
            </a:r>
          </a:p>
        </p:txBody>
      </p:sp>
      <p:sp>
        <p:nvSpPr>
          <p:cNvPr id="9" name="Picture Placeholder 7">
            <a:extLst>
              <a:ext uri="{FF2B5EF4-FFF2-40B4-BE49-F238E27FC236}">
                <a16:creationId xmlns:a16="http://schemas.microsoft.com/office/drawing/2014/main" id="{97E7DBB6-0E7D-D4EB-469A-190B5BACE9EE}"/>
              </a:ext>
            </a:extLst>
          </p:cNvPr>
          <p:cNvSpPr>
            <a:spLocks noGrp="1"/>
          </p:cNvSpPr>
          <p:nvPr>
            <p:ph type="pic" sz="quarter" idx="13"/>
          </p:nvPr>
        </p:nvSpPr>
        <p:spPr>
          <a:xfrm>
            <a:off x="8941045" y="2307253"/>
            <a:ext cx="2678400" cy="3361093"/>
          </a:xfrm>
        </p:spPr>
        <p:txBody>
          <a:bodyPr/>
          <a:lstStyle/>
          <a:p>
            <a:r>
              <a:rPr lang="en-GB"/>
              <a:t>Click icon to add picture</a:t>
            </a:r>
          </a:p>
        </p:txBody>
      </p:sp>
      <p:sp>
        <p:nvSpPr>
          <p:cNvPr id="3" name="Text Placeholder 2">
            <a:extLst>
              <a:ext uri="{FF2B5EF4-FFF2-40B4-BE49-F238E27FC236}">
                <a16:creationId xmlns:a16="http://schemas.microsoft.com/office/drawing/2014/main" id="{A1C0922C-1309-16F9-2CF8-BA898F6BD480}"/>
              </a:ext>
            </a:extLst>
          </p:cNvPr>
          <p:cNvSpPr>
            <a:spLocks noGrp="1"/>
          </p:cNvSpPr>
          <p:nvPr>
            <p:ph type="body" sz="quarter" idx="14" hasCustomPrompt="1"/>
          </p:nvPr>
        </p:nvSpPr>
        <p:spPr>
          <a:xfrm>
            <a:off x="571500" y="1756745"/>
            <a:ext cx="2679455" cy="550508"/>
          </a:xfrm>
          <a:solidFill>
            <a:srgbClr val="262626"/>
          </a:solidFill>
        </p:spPr>
        <p:txBody>
          <a:bodyPr wrap="square" lIns="180000" tIns="108000" rIns="90000" bIns="108000" anchor="ctr">
            <a:noAutofit/>
          </a:bodyPr>
          <a:lstStyle>
            <a:lvl1pPr marL="0" indent="0" algn="l">
              <a:buNone/>
              <a:defRPr sz="1800" b="0" cap="none" spc="0" baseline="0">
                <a:solidFill>
                  <a:schemeClr val="bg1"/>
                </a:solidFill>
              </a:defRPr>
            </a:lvl1pPr>
            <a:lvl2pPr marL="457200" indent="0">
              <a:buNone/>
              <a:defRPr/>
            </a:lvl2pPr>
          </a:lstStyle>
          <a:p>
            <a:pPr lvl="0"/>
            <a:r>
              <a:rPr lang="en-US"/>
              <a:t>Edit</a:t>
            </a:r>
          </a:p>
        </p:txBody>
      </p:sp>
      <p:sp>
        <p:nvSpPr>
          <p:cNvPr id="4" name="Text Placeholder 2">
            <a:extLst>
              <a:ext uri="{FF2B5EF4-FFF2-40B4-BE49-F238E27FC236}">
                <a16:creationId xmlns:a16="http://schemas.microsoft.com/office/drawing/2014/main" id="{1929E363-4594-E077-8FA0-CCE26DD61709}"/>
              </a:ext>
            </a:extLst>
          </p:cNvPr>
          <p:cNvSpPr>
            <a:spLocks noGrp="1"/>
          </p:cNvSpPr>
          <p:nvPr>
            <p:ph type="body" sz="quarter" idx="15" hasCustomPrompt="1"/>
          </p:nvPr>
        </p:nvSpPr>
        <p:spPr>
          <a:xfrm>
            <a:off x="3361348" y="1756745"/>
            <a:ext cx="2679455" cy="550508"/>
          </a:xfrm>
          <a:solidFill>
            <a:srgbClr val="262626"/>
          </a:solidFill>
        </p:spPr>
        <p:txBody>
          <a:bodyPr wrap="square" lIns="180000" tIns="108000" rIns="90000" bIns="108000" anchor="ctr">
            <a:noAutofit/>
          </a:bodyPr>
          <a:lstStyle>
            <a:lvl1pPr marL="0" indent="0" algn="l">
              <a:buNone/>
              <a:defRPr sz="1800" b="0" cap="none" spc="0" baseline="0">
                <a:solidFill>
                  <a:schemeClr val="bg1"/>
                </a:solidFill>
              </a:defRPr>
            </a:lvl1pPr>
            <a:lvl2pPr marL="457200" indent="0">
              <a:buNone/>
              <a:defRPr/>
            </a:lvl2pPr>
          </a:lstStyle>
          <a:p>
            <a:pPr lvl="0"/>
            <a:r>
              <a:rPr lang="en-US"/>
              <a:t>Edit</a:t>
            </a:r>
          </a:p>
        </p:txBody>
      </p:sp>
      <p:sp>
        <p:nvSpPr>
          <p:cNvPr id="5" name="Text Placeholder 2">
            <a:extLst>
              <a:ext uri="{FF2B5EF4-FFF2-40B4-BE49-F238E27FC236}">
                <a16:creationId xmlns:a16="http://schemas.microsoft.com/office/drawing/2014/main" id="{FBB09107-E08E-D74F-EFEA-50093F67D331}"/>
              </a:ext>
            </a:extLst>
          </p:cNvPr>
          <p:cNvSpPr>
            <a:spLocks noGrp="1"/>
          </p:cNvSpPr>
          <p:nvPr>
            <p:ph type="body" sz="quarter" idx="16" hasCustomPrompt="1"/>
          </p:nvPr>
        </p:nvSpPr>
        <p:spPr>
          <a:xfrm>
            <a:off x="6151196" y="1756745"/>
            <a:ext cx="2679455" cy="550508"/>
          </a:xfrm>
          <a:solidFill>
            <a:srgbClr val="262626"/>
          </a:solidFill>
        </p:spPr>
        <p:txBody>
          <a:bodyPr wrap="square" lIns="180000" tIns="108000" rIns="90000" bIns="108000" anchor="ctr">
            <a:noAutofit/>
          </a:bodyPr>
          <a:lstStyle>
            <a:lvl1pPr marL="0" indent="0" algn="l">
              <a:buNone/>
              <a:defRPr sz="1800" b="0" cap="none" spc="0" baseline="0">
                <a:solidFill>
                  <a:schemeClr val="bg1"/>
                </a:solidFill>
              </a:defRPr>
            </a:lvl1pPr>
            <a:lvl2pPr marL="457200" indent="0">
              <a:buNone/>
              <a:defRPr/>
            </a:lvl2pPr>
          </a:lstStyle>
          <a:p>
            <a:pPr lvl="0"/>
            <a:r>
              <a:rPr lang="en-US"/>
              <a:t>Edit</a:t>
            </a:r>
          </a:p>
        </p:txBody>
      </p:sp>
      <p:sp>
        <p:nvSpPr>
          <p:cNvPr id="6" name="Text Placeholder 2">
            <a:extLst>
              <a:ext uri="{FF2B5EF4-FFF2-40B4-BE49-F238E27FC236}">
                <a16:creationId xmlns:a16="http://schemas.microsoft.com/office/drawing/2014/main" id="{ED950755-EA7D-561A-C7B1-37B3AD0212E5}"/>
              </a:ext>
            </a:extLst>
          </p:cNvPr>
          <p:cNvSpPr>
            <a:spLocks noGrp="1"/>
          </p:cNvSpPr>
          <p:nvPr>
            <p:ph type="body" sz="quarter" idx="17" hasCustomPrompt="1"/>
          </p:nvPr>
        </p:nvSpPr>
        <p:spPr>
          <a:xfrm>
            <a:off x="8941045" y="1756745"/>
            <a:ext cx="2679455" cy="550508"/>
          </a:xfrm>
          <a:solidFill>
            <a:srgbClr val="262626"/>
          </a:solidFill>
        </p:spPr>
        <p:txBody>
          <a:bodyPr wrap="square" lIns="180000" tIns="108000" rIns="90000" bIns="108000" anchor="ctr">
            <a:noAutofit/>
          </a:bodyPr>
          <a:lstStyle>
            <a:lvl1pPr marL="0" indent="0" algn="l">
              <a:buNone/>
              <a:defRPr sz="1800" b="0" cap="none" spc="0" baseline="0">
                <a:solidFill>
                  <a:schemeClr val="bg1"/>
                </a:solidFill>
              </a:defRPr>
            </a:lvl1pPr>
            <a:lvl2pPr marL="457200" indent="0">
              <a:buNone/>
              <a:defRPr/>
            </a:lvl2pPr>
          </a:lstStyle>
          <a:p>
            <a:pPr lvl="0"/>
            <a:r>
              <a:rPr lang="en-US"/>
              <a:t>Edit</a:t>
            </a:r>
          </a:p>
        </p:txBody>
      </p:sp>
      <p:sp>
        <p:nvSpPr>
          <p:cNvPr id="7" name="Footer Placeholder 4">
            <a:extLst>
              <a:ext uri="{FF2B5EF4-FFF2-40B4-BE49-F238E27FC236}">
                <a16:creationId xmlns:a16="http://schemas.microsoft.com/office/drawing/2014/main" id="{49C78BDC-8097-79E0-559B-2F22B2FF2B1B}"/>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10" name="Title Placeholder 1">
            <a:extLst>
              <a:ext uri="{FF2B5EF4-FFF2-40B4-BE49-F238E27FC236}">
                <a16:creationId xmlns:a16="http://schemas.microsoft.com/office/drawing/2014/main" id="{8E08349C-BD3E-6E46-8F67-D30A507E0515}"/>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14" name="Rectangle 13">
            <a:extLst>
              <a:ext uri="{FF2B5EF4-FFF2-40B4-BE49-F238E27FC236}">
                <a16:creationId xmlns:a16="http://schemas.microsoft.com/office/drawing/2014/main" id="{D09DBAE2-0400-BD5D-7B34-5973E78379E0}"/>
              </a:ext>
            </a:extLst>
          </p:cNvPr>
          <p:cNvSpPr/>
          <p:nvPr userDrawn="1"/>
        </p:nvSpPr>
        <p:spPr>
          <a:xfrm>
            <a:off x="0" y="0"/>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EDC606-0977-3EB5-6995-859777CA7E24}"/>
              </a:ext>
            </a:extLst>
          </p:cNvPr>
          <p:cNvSpPr/>
          <p:nvPr userDrawn="1"/>
        </p:nvSpPr>
        <p:spPr>
          <a:xfrm>
            <a:off x="0" y="368559"/>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14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0-#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0-#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0-#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4" grpId="0" animBg="1"/>
      <p:bldP spid="15"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4 'Industry' Images">
    <p:bg>
      <p:bgPr>
        <a:solidFill>
          <a:schemeClr val="tx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DEB7364-09F3-F6ED-A1AD-D4888826CB35}"/>
              </a:ext>
            </a:extLst>
          </p:cNvPr>
          <p:cNvSpPr/>
          <p:nvPr userDrawn="1"/>
        </p:nvSpPr>
        <p:spPr>
          <a:xfrm>
            <a:off x="1387787" y="6125788"/>
            <a:ext cx="3853826"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0" name="Rectangle 19">
            <a:extLst>
              <a:ext uri="{FF2B5EF4-FFF2-40B4-BE49-F238E27FC236}">
                <a16:creationId xmlns:a16="http://schemas.microsoft.com/office/drawing/2014/main" id="{1053FF27-BC6F-F79D-C758-5B6EFC5B5278}"/>
              </a:ext>
            </a:extLst>
          </p:cNvPr>
          <p:cNvSpPr/>
          <p:nvPr userDrawn="1"/>
        </p:nvSpPr>
        <p:spPr>
          <a:xfrm>
            <a:off x="1" y="6492875"/>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C76643-2D15-4FA0-8CE8-68091A579968}"/>
              </a:ext>
            </a:extLst>
          </p:cNvPr>
          <p:cNvSpPr/>
          <p:nvPr userDrawn="1"/>
        </p:nvSpPr>
        <p:spPr>
          <a:xfrm>
            <a:off x="0" y="0"/>
            <a:ext cx="1838739"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DAB6182-E490-9D84-C89D-B993132D7BFA}"/>
              </a:ext>
            </a:extLst>
          </p:cNvPr>
          <p:cNvSpPr/>
          <p:nvPr userDrawn="1"/>
        </p:nvSpPr>
        <p:spPr>
          <a:xfrm>
            <a:off x="0" y="367087"/>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BBF0F983-1355-914E-7277-AFBE5BD9B32C}"/>
              </a:ext>
            </a:extLst>
          </p:cNvPr>
          <p:cNvSpPr>
            <a:spLocks noGrp="1"/>
          </p:cNvSpPr>
          <p:nvPr>
            <p:ph type="sldNum" sz="quarter" idx="4"/>
          </p:nvPr>
        </p:nvSpPr>
        <p:spPr>
          <a:xfrm>
            <a:off x="279664" y="6492875"/>
            <a:ext cx="2743200" cy="365125"/>
          </a:xfrm>
          <a:prstGeom prst="rect">
            <a:avLst/>
          </a:prstGeom>
        </p:spPr>
        <p:txBody>
          <a:bodyPr vert="horz" lIns="0" tIns="45720" rIns="91440" bIns="45720" rtlCol="0" anchor="ctr"/>
          <a:lstStyle>
            <a:lvl1pPr algn="l">
              <a:defRPr sz="1000">
                <a:solidFill>
                  <a:schemeClr val="bg1"/>
                </a:solidFill>
              </a:defRPr>
            </a:lvl1pPr>
          </a:lstStyle>
          <a:p>
            <a:fld id="{CEC233DD-AA00-48F4-A1FE-D5D1CA1A1852}" type="slidenum">
              <a:rPr lang="en-GB" smtClean="0"/>
              <a:pPr/>
              <a:t>‹N°›</a:t>
            </a:fld>
            <a:endParaRPr lang="en-GB"/>
          </a:p>
        </p:txBody>
      </p:sp>
      <p:sp>
        <p:nvSpPr>
          <p:cNvPr id="8" name="Picture Placeholder 7">
            <a:extLst>
              <a:ext uri="{FF2B5EF4-FFF2-40B4-BE49-F238E27FC236}">
                <a16:creationId xmlns:a16="http://schemas.microsoft.com/office/drawing/2014/main" id="{EAC93CD7-15C4-A799-CDDE-22A1E2ADE74E}"/>
              </a:ext>
            </a:extLst>
          </p:cNvPr>
          <p:cNvSpPr>
            <a:spLocks noGrp="1"/>
          </p:cNvSpPr>
          <p:nvPr>
            <p:ph type="pic" sz="quarter" idx="10"/>
          </p:nvPr>
        </p:nvSpPr>
        <p:spPr>
          <a:xfrm>
            <a:off x="571500" y="2307253"/>
            <a:ext cx="2678400" cy="3361093"/>
          </a:xfrm>
        </p:spPr>
        <p:txBody>
          <a:bodyPr/>
          <a:lstStyle/>
          <a:p>
            <a:r>
              <a:rPr lang="en-GB"/>
              <a:t>Click icon to add picture</a:t>
            </a:r>
          </a:p>
        </p:txBody>
      </p:sp>
      <p:sp>
        <p:nvSpPr>
          <p:cNvPr id="12" name="Picture Placeholder 7">
            <a:extLst>
              <a:ext uri="{FF2B5EF4-FFF2-40B4-BE49-F238E27FC236}">
                <a16:creationId xmlns:a16="http://schemas.microsoft.com/office/drawing/2014/main" id="{32E621FA-6CBC-C190-2B60-5C3AE754249C}"/>
              </a:ext>
            </a:extLst>
          </p:cNvPr>
          <p:cNvSpPr>
            <a:spLocks noGrp="1"/>
          </p:cNvSpPr>
          <p:nvPr>
            <p:ph type="pic" sz="quarter" idx="11"/>
          </p:nvPr>
        </p:nvSpPr>
        <p:spPr>
          <a:xfrm>
            <a:off x="3361348" y="2307253"/>
            <a:ext cx="2678400" cy="3361093"/>
          </a:xfrm>
        </p:spPr>
        <p:txBody>
          <a:bodyPr/>
          <a:lstStyle/>
          <a:p>
            <a:r>
              <a:rPr lang="en-GB"/>
              <a:t>Click icon to add picture</a:t>
            </a:r>
          </a:p>
        </p:txBody>
      </p:sp>
      <p:sp>
        <p:nvSpPr>
          <p:cNvPr id="13" name="Picture Placeholder 7">
            <a:extLst>
              <a:ext uri="{FF2B5EF4-FFF2-40B4-BE49-F238E27FC236}">
                <a16:creationId xmlns:a16="http://schemas.microsoft.com/office/drawing/2014/main" id="{2237D23A-E31B-2BF7-9E43-462EEAF6C707}"/>
              </a:ext>
            </a:extLst>
          </p:cNvPr>
          <p:cNvSpPr>
            <a:spLocks noGrp="1"/>
          </p:cNvSpPr>
          <p:nvPr>
            <p:ph type="pic" sz="quarter" idx="12"/>
          </p:nvPr>
        </p:nvSpPr>
        <p:spPr>
          <a:xfrm>
            <a:off x="6151196" y="2307253"/>
            <a:ext cx="2678400" cy="3361093"/>
          </a:xfrm>
        </p:spPr>
        <p:txBody>
          <a:bodyPr/>
          <a:lstStyle/>
          <a:p>
            <a:r>
              <a:rPr lang="en-GB"/>
              <a:t>Click icon to add picture</a:t>
            </a:r>
          </a:p>
        </p:txBody>
      </p:sp>
      <p:sp>
        <p:nvSpPr>
          <p:cNvPr id="9" name="Picture Placeholder 7">
            <a:extLst>
              <a:ext uri="{FF2B5EF4-FFF2-40B4-BE49-F238E27FC236}">
                <a16:creationId xmlns:a16="http://schemas.microsoft.com/office/drawing/2014/main" id="{97E7DBB6-0E7D-D4EB-469A-190B5BACE9EE}"/>
              </a:ext>
            </a:extLst>
          </p:cNvPr>
          <p:cNvSpPr>
            <a:spLocks noGrp="1"/>
          </p:cNvSpPr>
          <p:nvPr>
            <p:ph type="pic" sz="quarter" idx="13"/>
          </p:nvPr>
        </p:nvSpPr>
        <p:spPr>
          <a:xfrm>
            <a:off x="8941045" y="2307253"/>
            <a:ext cx="2678400" cy="3361093"/>
          </a:xfrm>
        </p:spPr>
        <p:txBody>
          <a:bodyPr/>
          <a:lstStyle/>
          <a:p>
            <a:r>
              <a:rPr lang="en-GB"/>
              <a:t>Click icon to add picture</a:t>
            </a:r>
          </a:p>
        </p:txBody>
      </p:sp>
      <p:sp>
        <p:nvSpPr>
          <p:cNvPr id="3" name="Text Placeholder 2">
            <a:extLst>
              <a:ext uri="{FF2B5EF4-FFF2-40B4-BE49-F238E27FC236}">
                <a16:creationId xmlns:a16="http://schemas.microsoft.com/office/drawing/2014/main" id="{A1C0922C-1309-16F9-2CF8-BA898F6BD480}"/>
              </a:ext>
            </a:extLst>
          </p:cNvPr>
          <p:cNvSpPr>
            <a:spLocks noGrp="1"/>
          </p:cNvSpPr>
          <p:nvPr>
            <p:ph type="body" sz="quarter" idx="14" hasCustomPrompt="1"/>
          </p:nvPr>
        </p:nvSpPr>
        <p:spPr>
          <a:xfrm>
            <a:off x="571500" y="1756745"/>
            <a:ext cx="2679455" cy="550508"/>
          </a:xfrm>
          <a:solidFill>
            <a:srgbClr val="404040"/>
          </a:solidFill>
        </p:spPr>
        <p:txBody>
          <a:bodyPr wrap="square" lIns="180000" tIns="108000" rIns="90000" bIns="108000" anchor="ctr">
            <a:noAutofit/>
          </a:bodyPr>
          <a:lstStyle>
            <a:lvl1pPr marL="0" indent="0" algn="l">
              <a:buNone/>
              <a:defRPr sz="1800" b="0" cap="none" spc="0" baseline="0">
                <a:solidFill>
                  <a:schemeClr val="bg1"/>
                </a:solidFill>
              </a:defRPr>
            </a:lvl1pPr>
            <a:lvl2pPr marL="457200" indent="0">
              <a:buNone/>
              <a:defRPr/>
            </a:lvl2pPr>
          </a:lstStyle>
          <a:p>
            <a:pPr lvl="0"/>
            <a:r>
              <a:rPr lang="en-US"/>
              <a:t>Edit</a:t>
            </a:r>
          </a:p>
        </p:txBody>
      </p:sp>
      <p:sp>
        <p:nvSpPr>
          <p:cNvPr id="4" name="Text Placeholder 2">
            <a:extLst>
              <a:ext uri="{FF2B5EF4-FFF2-40B4-BE49-F238E27FC236}">
                <a16:creationId xmlns:a16="http://schemas.microsoft.com/office/drawing/2014/main" id="{1929E363-4594-E077-8FA0-CCE26DD61709}"/>
              </a:ext>
            </a:extLst>
          </p:cNvPr>
          <p:cNvSpPr>
            <a:spLocks noGrp="1"/>
          </p:cNvSpPr>
          <p:nvPr>
            <p:ph type="body" sz="quarter" idx="15" hasCustomPrompt="1"/>
          </p:nvPr>
        </p:nvSpPr>
        <p:spPr>
          <a:xfrm>
            <a:off x="3361348" y="1756745"/>
            <a:ext cx="2679455" cy="550508"/>
          </a:xfrm>
          <a:solidFill>
            <a:srgbClr val="404040"/>
          </a:solidFill>
        </p:spPr>
        <p:txBody>
          <a:bodyPr wrap="square" lIns="180000" tIns="108000" rIns="90000" bIns="108000" anchor="ctr">
            <a:noAutofit/>
          </a:bodyPr>
          <a:lstStyle>
            <a:lvl1pPr marL="0" indent="0" algn="l">
              <a:buNone/>
              <a:defRPr sz="1800" b="0" cap="none" spc="0" baseline="0">
                <a:solidFill>
                  <a:schemeClr val="bg1"/>
                </a:solidFill>
              </a:defRPr>
            </a:lvl1pPr>
            <a:lvl2pPr marL="457200" indent="0">
              <a:buNone/>
              <a:defRPr/>
            </a:lvl2pPr>
          </a:lstStyle>
          <a:p>
            <a:pPr lvl="0"/>
            <a:r>
              <a:rPr lang="en-US"/>
              <a:t>Edit</a:t>
            </a:r>
          </a:p>
        </p:txBody>
      </p:sp>
      <p:sp>
        <p:nvSpPr>
          <p:cNvPr id="5" name="Text Placeholder 2">
            <a:extLst>
              <a:ext uri="{FF2B5EF4-FFF2-40B4-BE49-F238E27FC236}">
                <a16:creationId xmlns:a16="http://schemas.microsoft.com/office/drawing/2014/main" id="{FBB09107-E08E-D74F-EFEA-50093F67D331}"/>
              </a:ext>
            </a:extLst>
          </p:cNvPr>
          <p:cNvSpPr>
            <a:spLocks noGrp="1"/>
          </p:cNvSpPr>
          <p:nvPr>
            <p:ph type="body" sz="quarter" idx="16" hasCustomPrompt="1"/>
          </p:nvPr>
        </p:nvSpPr>
        <p:spPr>
          <a:xfrm>
            <a:off x="6151196" y="1756745"/>
            <a:ext cx="2679455" cy="550508"/>
          </a:xfrm>
          <a:solidFill>
            <a:srgbClr val="404040"/>
          </a:solidFill>
        </p:spPr>
        <p:txBody>
          <a:bodyPr wrap="square" lIns="180000" tIns="108000" rIns="90000" bIns="108000" anchor="ctr">
            <a:noAutofit/>
          </a:bodyPr>
          <a:lstStyle>
            <a:lvl1pPr marL="0" indent="0" algn="l">
              <a:buNone/>
              <a:defRPr sz="1800" b="0" cap="none" spc="0" baseline="0">
                <a:solidFill>
                  <a:schemeClr val="bg1"/>
                </a:solidFill>
              </a:defRPr>
            </a:lvl1pPr>
            <a:lvl2pPr marL="457200" indent="0">
              <a:buNone/>
              <a:defRPr/>
            </a:lvl2pPr>
          </a:lstStyle>
          <a:p>
            <a:pPr lvl="0"/>
            <a:r>
              <a:rPr lang="en-US"/>
              <a:t>Edit</a:t>
            </a:r>
          </a:p>
        </p:txBody>
      </p:sp>
      <p:sp>
        <p:nvSpPr>
          <p:cNvPr id="6" name="Text Placeholder 2">
            <a:extLst>
              <a:ext uri="{FF2B5EF4-FFF2-40B4-BE49-F238E27FC236}">
                <a16:creationId xmlns:a16="http://schemas.microsoft.com/office/drawing/2014/main" id="{ED950755-EA7D-561A-C7B1-37B3AD0212E5}"/>
              </a:ext>
            </a:extLst>
          </p:cNvPr>
          <p:cNvSpPr>
            <a:spLocks noGrp="1"/>
          </p:cNvSpPr>
          <p:nvPr>
            <p:ph type="body" sz="quarter" idx="17" hasCustomPrompt="1"/>
          </p:nvPr>
        </p:nvSpPr>
        <p:spPr>
          <a:xfrm>
            <a:off x="8941045" y="1756745"/>
            <a:ext cx="2679455" cy="550508"/>
          </a:xfrm>
          <a:solidFill>
            <a:srgbClr val="404040"/>
          </a:solidFill>
        </p:spPr>
        <p:txBody>
          <a:bodyPr wrap="square" lIns="180000" tIns="108000" rIns="90000" bIns="108000" anchor="ctr">
            <a:noAutofit/>
          </a:bodyPr>
          <a:lstStyle>
            <a:lvl1pPr marL="0" indent="0" algn="l">
              <a:buNone/>
              <a:defRPr sz="1800" b="0" cap="none" spc="0" baseline="0">
                <a:solidFill>
                  <a:schemeClr val="bg1"/>
                </a:solidFill>
              </a:defRPr>
            </a:lvl1pPr>
            <a:lvl2pPr marL="457200" indent="0">
              <a:buNone/>
              <a:defRPr/>
            </a:lvl2pPr>
          </a:lstStyle>
          <a:p>
            <a:pPr lvl="0"/>
            <a:r>
              <a:rPr lang="en-US"/>
              <a:t>Edit</a:t>
            </a:r>
          </a:p>
        </p:txBody>
      </p:sp>
      <p:sp>
        <p:nvSpPr>
          <p:cNvPr id="7" name="Footer Placeholder 4">
            <a:extLst>
              <a:ext uri="{FF2B5EF4-FFF2-40B4-BE49-F238E27FC236}">
                <a16:creationId xmlns:a16="http://schemas.microsoft.com/office/drawing/2014/main" id="{49C78BDC-8097-79E0-559B-2F22B2FF2B1B}"/>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1"/>
                </a:solidFill>
              </a:defRPr>
            </a:lvl1pPr>
          </a:lstStyle>
          <a:p>
            <a:r>
              <a:rPr lang="en-GB"/>
              <a:t>© 2023 Seequent, The Bentley Subsurface Company</a:t>
            </a:r>
          </a:p>
        </p:txBody>
      </p:sp>
      <p:sp>
        <p:nvSpPr>
          <p:cNvPr id="18" name="Title Placeholder 1">
            <a:extLst>
              <a:ext uri="{FF2B5EF4-FFF2-40B4-BE49-F238E27FC236}">
                <a16:creationId xmlns:a16="http://schemas.microsoft.com/office/drawing/2014/main" id="{25229067-BEB1-9273-E6D6-B0908BD1F66C}"/>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lvl1pPr>
              <a:defRPr>
                <a:solidFill>
                  <a:schemeClr val="bg2"/>
                </a:solidFill>
              </a:defRPr>
            </a:lvl1pPr>
          </a:lstStyle>
          <a:p>
            <a:r>
              <a:rPr lang="en-GB"/>
              <a:t>Click to edit Master title style</a:t>
            </a:r>
          </a:p>
        </p:txBody>
      </p:sp>
      <p:pic>
        <p:nvPicPr>
          <p:cNvPr id="2" name="Picture 1" descr="Logo&#10;&#10;Description automatically generated with medium confidence">
            <a:extLst>
              <a:ext uri="{FF2B5EF4-FFF2-40B4-BE49-F238E27FC236}">
                <a16:creationId xmlns:a16="http://schemas.microsoft.com/office/drawing/2014/main" id="{06C64C47-8C8C-7F9B-927C-91E312B8F9C2}"/>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332736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0-#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0-#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3CDA9-93F3-8662-CA0C-3FC15B1398A8}"/>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4">
            <a:extLst>
              <a:ext uri="{FF2B5EF4-FFF2-40B4-BE49-F238E27FC236}">
                <a16:creationId xmlns:a16="http://schemas.microsoft.com/office/drawing/2014/main" id="{60BC9155-700C-27C6-BD82-3262A1B675F4}"/>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bg2"/>
                </a:solidFill>
              </a:defRPr>
            </a:lvl1pPr>
          </a:lstStyle>
          <a:p>
            <a:r>
              <a:rPr lang="en-GB"/>
              <a:t>© 2023 Seequent, The Bentley Subsurface Company</a:t>
            </a:r>
          </a:p>
        </p:txBody>
      </p:sp>
      <p:sp>
        <p:nvSpPr>
          <p:cNvPr id="2" name="Rectangle 1">
            <a:extLst>
              <a:ext uri="{FF2B5EF4-FFF2-40B4-BE49-F238E27FC236}">
                <a16:creationId xmlns:a16="http://schemas.microsoft.com/office/drawing/2014/main" id="{FCE4E6C3-BF50-22F3-F0C5-EC24989499D3}"/>
              </a:ext>
            </a:extLst>
          </p:cNvPr>
          <p:cNvSpPr/>
          <p:nvPr userDrawn="1"/>
        </p:nvSpPr>
        <p:spPr>
          <a:xfrm>
            <a:off x="0" y="-9365"/>
            <a:ext cx="1838739"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EF6589-A42B-DF3C-404B-BD6C1C178694}"/>
              </a:ext>
            </a:extLst>
          </p:cNvPr>
          <p:cNvSpPr/>
          <p:nvPr userDrawn="1"/>
        </p:nvSpPr>
        <p:spPr>
          <a:xfrm>
            <a:off x="0" y="355760"/>
            <a:ext cx="1063487"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56272D-BBD4-0FEA-D3DC-E0032115252A}"/>
              </a:ext>
            </a:extLst>
          </p:cNvPr>
          <p:cNvSpPr/>
          <p:nvPr userDrawn="1"/>
        </p:nvSpPr>
        <p:spPr>
          <a:xfrm>
            <a:off x="9361873" y="720885"/>
            <a:ext cx="283012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4469A0-4F7A-FE0E-3575-5EE154E30985}"/>
              </a:ext>
            </a:extLst>
          </p:cNvPr>
          <p:cNvSpPr/>
          <p:nvPr userDrawn="1"/>
        </p:nvSpPr>
        <p:spPr>
          <a:xfrm>
            <a:off x="8448261" y="1086010"/>
            <a:ext cx="1613075"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899466-2A56-5108-D54B-F77A10A07BAF}"/>
              </a:ext>
            </a:extLst>
          </p:cNvPr>
          <p:cNvSpPr/>
          <p:nvPr userDrawn="1"/>
        </p:nvSpPr>
        <p:spPr>
          <a:xfrm>
            <a:off x="1387787" y="6137689"/>
            <a:ext cx="385382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CD570F-B01B-66DE-2A8D-E873DEB2BDB6}"/>
              </a:ext>
            </a:extLst>
          </p:cNvPr>
          <p:cNvSpPr/>
          <p:nvPr userDrawn="1"/>
        </p:nvSpPr>
        <p:spPr>
          <a:xfrm>
            <a:off x="1" y="6502814"/>
            <a:ext cx="2196548" cy="36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clipart&#10;&#10;Description automatically generated">
            <a:extLst>
              <a:ext uri="{FF2B5EF4-FFF2-40B4-BE49-F238E27FC236}">
                <a16:creationId xmlns:a16="http://schemas.microsoft.com/office/drawing/2014/main" id="{FE3EA83D-79CB-91B6-0540-0B0EAFA5C8A7}"/>
              </a:ext>
            </a:extLst>
          </p:cNvPr>
          <p:cNvPicPr>
            <a:picLocks noChangeAspect="1"/>
          </p:cNvPicPr>
          <p:nvPr userDrawn="1"/>
        </p:nvPicPr>
        <p:blipFill>
          <a:blip r:embed="rId2"/>
          <a:stretch>
            <a:fillRect/>
          </a:stretch>
        </p:blipFill>
        <p:spPr>
          <a:xfrm>
            <a:off x="3992878" y="3078480"/>
            <a:ext cx="3371873" cy="561979"/>
          </a:xfrm>
          <a:prstGeom prst="rect">
            <a:avLst/>
          </a:prstGeom>
        </p:spPr>
      </p:pic>
    </p:spTree>
    <p:extLst>
      <p:ext uri="{BB962C8B-B14F-4D97-AF65-F5344CB8AC3E}">
        <p14:creationId xmlns:p14="http://schemas.microsoft.com/office/powerpoint/2010/main" val="236856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3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0-#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750" fill="hold"/>
                                        <p:tgtEl>
                                          <p:spTgt spid="14"/>
                                        </p:tgtEl>
                                        <p:attrNameLst>
                                          <p:attrName>ppt_x</p:attrName>
                                        </p:attrNameLst>
                                      </p:cBhvr>
                                      <p:tavLst>
                                        <p:tav tm="0">
                                          <p:val>
                                            <p:strVal val="0-#ppt_w/2"/>
                                          </p:val>
                                        </p:tav>
                                        <p:tav tm="100000">
                                          <p:val>
                                            <p:strVal val="#ppt_x"/>
                                          </p:val>
                                        </p:tav>
                                      </p:tavLst>
                                    </p:anim>
                                    <p:anim calcmode="lin" valueType="num">
                                      <p:cBhvr additive="base">
                                        <p:cTn id="28"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14"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56136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Body - Title Only">
    <p:spTree>
      <p:nvGrpSpPr>
        <p:cNvPr id="1" name=""/>
        <p:cNvGrpSpPr/>
        <p:nvPr/>
      </p:nvGrpSpPr>
      <p:grpSpPr>
        <a:xfrm>
          <a:off x="0" y="0"/>
          <a:ext cx="0" cy="0"/>
          <a:chOff x="0" y="0"/>
          <a:chExt cx="0" cy="0"/>
        </a:xfrm>
      </p:grpSpPr>
      <p:sp>
        <p:nvSpPr>
          <p:cNvPr id="12" name="Rectangle 11"/>
          <p:cNvSpPr/>
          <p:nvPr userDrawn="1"/>
        </p:nvSpPr>
        <p:spPr>
          <a:xfrm>
            <a:off x="10703859" y="6382871"/>
            <a:ext cx="1488141" cy="475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5"/>
          <p:cNvSpPr>
            <a:spLocks noGrp="1"/>
          </p:cNvSpPr>
          <p:nvPr>
            <p:ph type="pic" sz="quarter" idx="10" hasCustomPrompt="1"/>
          </p:nvPr>
        </p:nvSpPr>
        <p:spPr>
          <a:xfrm>
            <a:off x="691492" y="1676296"/>
            <a:ext cx="5501902" cy="4841877"/>
          </a:xfrm>
          <a:solidFill>
            <a:schemeClr val="bg2">
              <a:lumMod val="40000"/>
              <a:lumOff val="60000"/>
            </a:schemeClr>
          </a:solidFill>
        </p:spPr>
        <p:txBody>
          <a:bodyPr bIns="975189" anchor="ctr" anchorCtr="1"/>
          <a:lstStyle>
            <a:lvl1pPr marL="0" indent="0">
              <a:buNone/>
              <a:defRPr baseline="0"/>
            </a:lvl1pPr>
          </a:lstStyle>
          <a:p>
            <a:r>
              <a:rPr lang="en-US"/>
              <a:t>Graphic / Photo</a:t>
            </a:r>
          </a:p>
        </p:txBody>
      </p:sp>
      <p:sp>
        <p:nvSpPr>
          <p:cNvPr id="3" name="Rectangle 2"/>
          <p:cNvSpPr/>
          <p:nvPr userDrawn="1"/>
        </p:nvSpPr>
        <p:spPr bwMode="auto">
          <a:xfrm>
            <a:off x="-16312" y="894"/>
            <a:ext cx="635238" cy="1432597"/>
          </a:xfrm>
          <a:prstGeom prst="rect">
            <a:avLst/>
          </a:prstGeom>
          <a:solidFill>
            <a:srgbClr val="52B52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err="1">
              <a:solidFill>
                <a:schemeClr val="bg1"/>
              </a:solidFill>
              <a:ea typeface="MS PGothic"/>
              <a:cs typeface="MS PGothic"/>
            </a:endParaRPr>
          </a:p>
        </p:txBody>
      </p:sp>
      <p:sp>
        <p:nvSpPr>
          <p:cNvPr id="4" name="Rectangle 3"/>
          <p:cNvSpPr/>
          <p:nvPr userDrawn="1"/>
        </p:nvSpPr>
        <p:spPr bwMode="auto">
          <a:xfrm>
            <a:off x="618925" y="894"/>
            <a:ext cx="11589389" cy="1432597"/>
          </a:xfrm>
          <a:prstGeom prst="rect">
            <a:avLst/>
          </a:prstGeom>
          <a:solidFill>
            <a:srgbClr val="000000"/>
          </a:solidFill>
          <a:ln w="9525" cap="flat" cmpd="sng" algn="ctr">
            <a:noFill/>
            <a:prstDash val="solid"/>
            <a:round/>
            <a:headEnd type="none" w="med" len="med"/>
            <a:tailEnd type="none" w="med" len="med"/>
          </a:ln>
          <a:effectLst/>
        </p:spPr>
        <p:txBody>
          <a:bodyPr vert="horz" wrap="square" lIns="914400" tIns="0" rIns="914400" bIns="45720" numCol="1" rtlCol="0" anchor="ctr" anchorCtr="0" compatLnSpc="1">
            <a:prstTxWarp prst="textNoShape">
              <a:avLst/>
            </a:prstTxWarp>
          </a:bodyPr>
          <a:lstStyle/>
          <a:p>
            <a:endParaRPr lang="en-US" sz="3600">
              <a:solidFill>
                <a:schemeClr val="bg1"/>
              </a:solidFill>
            </a:endParaRPr>
          </a:p>
        </p:txBody>
      </p:sp>
      <p:sp>
        <p:nvSpPr>
          <p:cNvPr id="2" name="Title 1"/>
          <p:cNvSpPr>
            <a:spLocks noGrp="1"/>
          </p:cNvSpPr>
          <p:nvPr>
            <p:ph type="title"/>
          </p:nvPr>
        </p:nvSpPr>
        <p:spPr>
          <a:xfrm>
            <a:off x="1488141" y="337716"/>
            <a:ext cx="10188568" cy="758952"/>
          </a:xfrm>
        </p:spPr>
        <p:txBody>
          <a:bodyPr/>
          <a:lstStyle>
            <a:lvl1pPr>
              <a:defRPr>
                <a:solidFill>
                  <a:schemeClr val="bg1"/>
                </a:solidFill>
              </a:defRPr>
            </a:lvl1pPr>
          </a:lstStyle>
          <a:p>
            <a:r>
              <a:rPr lang="en-US"/>
              <a:t>Click to edit Master title style</a:t>
            </a:r>
          </a:p>
        </p:txBody>
      </p:sp>
      <p:sp>
        <p:nvSpPr>
          <p:cNvPr id="7" name="Rounded Rectangle 6"/>
          <p:cNvSpPr/>
          <p:nvPr userDrawn="1"/>
        </p:nvSpPr>
        <p:spPr bwMode="auto">
          <a:xfrm>
            <a:off x="6275986" y="1676297"/>
            <a:ext cx="5638203" cy="1550059"/>
          </a:xfrm>
          <a:prstGeom prst="roundRect">
            <a:avLst/>
          </a:prstGeom>
          <a:noFill/>
          <a:ln w="12700" cap="flat" cmpd="sng" algn="ctr">
            <a:solidFill>
              <a:srgbClr val="A6AFB7"/>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err="1">
              <a:solidFill>
                <a:schemeClr val="bg1"/>
              </a:solidFill>
              <a:ea typeface="MS PGothic"/>
              <a:cs typeface="MS PGothic"/>
            </a:endParaRPr>
          </a:p>
        </p:txBody>
      </p:sp>
      <p:sp>
        <p:nvSpPr>
          <p:cNvPr id="8" name="Rounded Rectangle 7"/>
          <p:cNvSpPr/>
          <p:nvPr userDrawn="1"/>
        </p:nvSpPr>
        <p:spPr bwMode="auto">
          <a:xfrm>
            <a:off x="6275986" y="3312660"/>
            <a:ext cx="5638203" cy="1550059"/>
          </a:xfrm>
          <a:prstGeom prst="roundRect">
            <a:avLst/>
          </a:prstGeom>
          <a:noFill/>
          <a:ln w="12700" cap="flat" cmpd="sng" algn="ctr">
            <a:solidFill>
              <a:srgbClr val="A6AFB7"/>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err="1">
              <a:solidFill>
                <a:schemeClr val="bg1"/>
              </a:solidFill>
              <a:ea typeface="MS PGothic"/>
              <a:cs typeface="MS PGothic"/>
            </a:endParaRPr>
          </a:p>
        </p:txBody>
      </p:sp>
      <p:sp>
        <p:nvSpPr>
          <p:cNvPr id="9" name="Rounded Rectangle 8"/>
          <p:cNvSpPr/>
          <p:nvPr userDrawn="1"/>
        </p:nvSpPr>
        <p:spPr bwMode="auto">
          <a:xfrm>
            <a:off x="6275986" y="4949917"/>
            <a:ext cx="5638203" cy="1550059"/>
          </a:xfrm>
          <a:prstGeom prst="roundRect">
            <a:avLst/>
          </a:prstGeom>
          <a:noFill/>
          <a:ln w="12700" cap="flat" cmpd="sng" algn="ctr">
            <a:solidFill>
              <a:srgbClr val="A6AFB7"/>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err="1">
              <a:solidFill>
                <a:schemeClr val="bg1"/>
              </a:solidFill>
              <a:ea typeface="MS PGothic"/>
              <a:cs typeface="MS PGothic"/>
            </a:endParaRPr>
          </a:p>
        </p:txBody>
      </p:sp>
    </p:spTree>
    <p:extLst>
      <p:ext uri="{BB962C8B-B14F-4D97-AF65-F5344CB8AC3E}">
        <p14:creationId xmlns:p14="http://schemas.microsoft.com/office/powerpoint/2010/main" val="237989422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486" y="124835"/>
            <a:ext cx="11177405" cy="1014223"/>
          </a:xfrm>
        </p:spPr>
        <p:txBody>
          <a:bodyPr/>
          <a:lstStyle>
            <a:lvl1pPr>
              <a:defRPr/>
            </a:lvl1pPr>
          </a:lstStyle>
          <a:p>
            <a:r>
              <a:rPr lang="en-US"/>
              <a:t>CLICK TO EDIT MASTER TITLE SLIDE</a:t>
            </a:r>
          </a:p>
        </p:txBody>
      </p:sp>
    </p:spTree>
    <p:extLst>
      <p:ext uri="{BB962C8B-B14F-4D97-AF65-F5344CB8AC3E}">
        <p14:creationId xmlns:p14="http://schemas.microsoft.com/office/powerpoint/2010/main" val="42775337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1" y="1219200"/>
            <a:ext cx="10363200" cy="4552950"/>
          </a:xfrm>
        </p:spPr>
        <p:txBody>
          <a:bodyPr/>
          <a:lstStyle>
            <a:lvl1pPr>
              <a:lnSpc>
                <a:spcPct val="90000"/>
              </a:lnSpc>
              <a:spcBef>
                <a:spcPts val="1600"/>
              </a:spcBef>
              <a:defRPr b="0">
                <a:solidFill>
                  <a:schemeClr val="tx1"/>
                </a:solidFill>
                <a:latin typeface="Arial Narrow" pitchFamily="34" charset="0"/>
              </a:defRPr>
            </a:lvl1pPr>
            <a:lvl2pPr>
              <a:lnSpc>
                <a:spcPct val="90000"/>
              </a:lnSpc>
              <a:defRPr b="0">
                <a:solidFill>
                  <a:schemeClr val="tx1"/>
                </a:solidFill>
                <a:latin typeface="Arial Narrow" pitchFamily="34" charset="0"/>
              </a:defRPr>
            </a:lvl2pPr>
            <a:lvl3pPr>
              <a:lnSpc>
                <a:spcPct val="90000"/>
              </a:lnSpc>
              <a:defRPr b="0">
                <a:solidFill>
                  <a:schemeClr val="tx1"/>
                </a:solidFill>
                <a:latin typeface="Arial Narrow" pitchFamily="34" charset="0"/>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p:txBody>
      </p:sp>
      <p:sp>
        <p:nvSpPr>
          <p:cNvPr id="4" name="Rectangle 2"/>
          <p:cNvSpPr>
            <a:spLocks noGrp="1" noChangeArrowheads="1"/>
          </p:cNvSpPr>
          <p:nvPr>
            <p:ph type="title"/>
          </p:nvPr>
        </p:nvSpPr>
        <p:spPr bwMode="auto">
          <a:xfrm>
            <a:off x="508001" y="228600"/>
            <a:ext cx="10769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chemeClr val="tx1">
                    <a:lumMod val="90000"/>
                    <a:lumOff val="10000"/>
                  </a:schemeClr>
                </a:solidFill>
              </a:defRPr>
            </a:lvl1pPr>
          </a:lstStyle>
          <a:p>
            <a:pPr lvl="0"/>
            <a:r>
              <a:rPr lang="en-US"/>
              <a:t>Click to edit Master title style</a:t>
            </a:r>
          </a:p>
        </p:txBody>
      </p:sp>
    </p:spTree>
    <p:extLst>
      <p:ext uri="{BB962C8B-B14F-4D97-AF65-F5344CB8AC3E}">
        <p14:creationId xmlns:p14="http://schemas.microsoft.com/office/powerpoint/2010/main" val="20428866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able" userDrawn="1">
  <p:cSld name="Table">
    <p:spTree>
      <p:nvGrpSpPr>
        <p:cNvPr id="1" name="Shape 118"/>
        <p:cNvGrpSpPr/>
        <p:nvPr/>
      </p:nvGrpSpPr>
      <p:grpSpPr>
        <a:xfrm>
          <a:off x="0" y="0"/>
          <a:ext cx="0" cy="0"/>
          <a:chOff x="0" y="0"/>
          <a:chExt cx="0" cy="0"/>
        </a:xfrm>
      </p:grpSpPr>
      <p:pic>
        <p:nvPicPr>
          <p:cNvPr id="120" name="Google Shape;120;p21"/>
          <p:cNvPicPr preferRelativeResize="0"/>
          <p:nvPr/>
        </p:nvPicPr>
        <p:blipFill rotWithShape="1">
          <a:blip r:embed="rId2">
            <a:alphaModFix/>
          </a:blip>
          <a:srcRect/>
          <a:stretch/>
        </p:blipFill>
        <p:spPr>
          <a:xfrm>
            <a:off x="11374111" y="366921"/>
            <a:ext cx="405549" cy="338859"/>
          </a:xfrm>
          <a:prstGeom prst="rect">
            <a:avLst/>
          </a:prstGeom>
          <a:noFill/>
          <a:ln>
            <a:noFill/>
          </a:ln>
        </p:spPr>
      </p:pic>
      <p:cxnSp>
        <p:nvCxnSpPr>
          <p:cNvPr id="7" name="Google Shape;297;p41">
            <a:extLst>
              <a:ext uri="{FF2B5EF4-FFF2-40B4-BE49-F238E27FC236}">
                <a16:creationId xmlns:a16="http://schemas.microsoft.com/office/drawing/2014/main" id="{9A4786C6-66C8-7E44-855B-C50CCE8E33BF}"/>
              </a:ext>
            </a:extLst>
          </p:cNvPr>
          <p:cNvCxnSpPr>
            <a:cxnSpLocks/>
          </p:cNvCxnSpPr>
          <p:nvPr userDrawn="1"/>
        </p:nvCxnSpPr>
        <p:spPr>
          <a:xfrm>
            <a:off x="364067" y="565627"/>
            <a:ext cx="1946819" cy="0"/>
          </a:xfrm>
          <a:prstGeom prst="straightConnector1">
            <a:avLst/>
          </a:prstGeom>
          <a:noFill/>
          <a:ln w="6350" cap="flat" cmpd="sng">
            <a:solidFill>
              <a:srgbClr val="1D1F23"/>
            </a:solidFill>
            <a:prstDash val="solid"/>
            <a:miter lim="800000"/>
            <a:headEnd type="none" w="sm" len="sm"/>
            <a:tailEnd type="none" w="sm" len="sm"/>
          </a:ln>
        </p:spPr>
      </p:cxnSp>
      <p:sp>
        <p:nvSpPr>
          <p:cNvPr id="8" name="Text Placeholder 4">
            <a:extLst>
              <a:ext uri="{FF2B5EF4-FFF2-40B4-BE49-F238E27FC236}">
                <a16:creationId xmlns:a16="http://schemas.microsoft.com/office/drawing/2014/main" id="{53DA2CA8-8655-2A4A-BCA5-C853D2990E70}"/>
              </a:ext>
            </a:extLst>
          </p:cNvPr>
          <p:cNvSpPr>
            <a:spLocks noGrp="1"/>
          </p:cNvSpPr>
          <p:nvPr>
            <p:ph type="body" sz="quarter" idx="12" hasCustomPrompt="1"/>
          </p:nvPr>
        </p:nvSpPr>
        <p:spPr>
          <a:xfrm>
            <a:off x="287227" y="962171"/>
            <a:ext cx="6464300" cy="502605"/>
          </a:xfrm>
        </p:spPr>
        <p:txBody>
          <a:bodyPr/>
          <a:lstStyle>
            <a:lvl1pPr marL="95250" indent="0">
              <a:buNone/>
              <a:defRPr sz="1200" spc="0"/>
            </a:lvl1pPr>
          </a:lstStyle>
          <a:p>
            <a:pPr lvl="0"/>
            <a:r>
              <a:rPr lang="en-US"/>
              <a:t>PLACE SUBHEADER HERE</a:t>
            </a:r>
          </a:p>
        </p:txBody>
      </p:sp>
      <p:sp>
        <p:nvSpPr>
          <p:cNvPr id="9" name="Text Placeholder 4">
            <a:extLst>
              <a:ext uri="{FF2B5EF4-FFF2-40B4-BE49-F238E27FC236}">
                <a16:creationId xmlns:a16="http://schemas.microsoft.com/office/drawing/2014/main" id="{648AA95B-0BEE-7A45-8A74-B79A6E0BD814}"/>
              </a:ext>
            </a:extLst>
          </p:cNvPr>
          <p:cNvSpPr>
            <a:spLocks noGrp="1"/>
          </p:cNvSpPr>
          <p:nvPr>
            <p:ph type="body" sz="quarter" idx="13" hasCustomPrompt="1"/>
          </p:nvPr>
        </p:nvSpPr>
        <p:spPr>
          <a:xfrm>
            <a:off x="287227" y="582115"/>
            <a:ext cx="6464300" cy="502605"/>
          </a:xfrm>
        </p:spPr>
        <p:txBody>
          <a:bodyPr/>
          <a:lstStyle>
            <a:lvl1pPr marL="95250" indent="0">
              <a:buNone/>
              <a:defRPr sz="1800" b="1" spc="0"/>
            </a:lvl1pPr>
          </a:lstStyle>
          <a:p>
            <a:pPr lvl="0"/>
            <a:r>
              <a:rPr lang="en-US"/>
              <a:t>PLACE HEADER HERE</a:t>
            </a:r>
          </a:p>
        </p:txBody>
      </p:sp>
      <p:sp>
        <p:nvSpPr>
          <p:cNvPr id="6" name="Google Shape;245;p36">
            <a:extLst>
              <a:ext uri="{FF2B5EF4-FFF2-40B4-BE49-F238E27FC236}">
                <a16:creationId xmlns:a16="http://schemas.microsoft.com/office/drawing/2014/main" id="{71020375-90F1-4B10-B0F3-A0B6111F4241}"/>
              </a:ext>
            </a:extLst>
          </p:cNvPr>
          <p:cNvSpPr txBox="1"/>
          <p:nvPr userDrawn="1"/>
        </p:nvSpPr>
        <p:spPr>
          <a:xfrm>
            <a:off x="10457971" y="6451076"/>
            <a:ext cx="1734029" cy="261609"/>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1067" kern="0">
                <a:solidFill>
                  <a:schemeClr val="tx1"/>
                </a:solidFill>
                <a:latin typeface="Arial"/>
                <a:ea typeface="Arial"/>
                <a:cs typeface="Arial"/>
                <a:sym typeface="Arial"/>
              </a:rPr>
              <a:t>© 2020 Seequent</a:t>
            </a:r>
            <a:endParaRPr sz="1067" kern="0">
              <a:solidFill>
                <a:schemeClr val="tx1"/>
              </a:solidFill>
              <a:latin typeface="Arial"/>
              <a:ea typeface="Arial"/>
              <a:cs typeface="Arial"/>
              <a:sym typeface="Arial"/>
            </a:endParaRPr>
          </a:p>
        </p:txBody>
      </p:sp>
    </p:spTree>
    <p:extLst>
      <p:ext uri="{BB962C8B-B14F-4D97-AF65-F5344CB8AC3E}">
        <p14:creationId xmlns:p14="http://schemas.microsoft.com/office/powerpoint/2010/main" val="2224894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C070-34C5-89A5-BF13-10437D62C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EF37C6-5C3D-57FB-1F50-94AAB1493F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4010231-017D-85FC-2D51-DDAE37F2D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63EFA-B116-68A9-CC7F-18E43822F13D}"/>
              </a:ext>
            </a:extLst>
          </p:cNvPr>
          <p:cNvSpPr>
            <a:spLocks noGrp="1"/>
          </p:cNvSpPr>
          <p:nvPr>
            <p:ph type="dt" sz="half" idx="10"/>
          </p:nvPr>
        </p:nvSpPr>
        <p:spPr/>
        <p:txBody>
          <a:bodyPr/>
          <a:lstStyle/>
          <a:p>
            <a:fld id="{9BFFB84A-2E3D-40F4-92A6-8FC96B215C57}" type="datetimeFigureOut">
              <a:rPr lang="en-GB" smtClean="0"/>
              <a:t>22/11/2024</a:t>
            </a:fld>
            <a:endParaRPr lang="en-GB"/>
          </a:p>
        </p:txBody>
      </p:sp>
      <p:sp>
        <p:nvSpPr>
          <p:cNvPr id="6" name="Footer Placeholder 5">
            <a:extLst>
              <a:ext uri="{FF2B5EF4-FFF2-40B4-BE49-F238E27FC236}">
                <a16:creationId xmlns:a16="http://schemas.microsoft.com/office/drawing/2014/main" id="{6F1F806D-0694-AD58-32FA-9074AB7DD2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145BEF1-D55B-06FA-8D66-372C9881E7E0}"/>
              </a:ext>
            </a:extLst>
          </p:cNvPr>
          <p:cNvSpPr>
            <a:spLocks noGrp="1"/>
          </p:cNvSpPr>
          <p:nvPr>
            <p:ph type="sldNum" sz="quarter" idx="12"/>
          </p:nvPr>
        </p:nvSpPr>
        <p:spPr/>
        <p:txBody>
          <a:bodyPr/>
          <a:lstStyle/>
          <a:p>
            <a:fld id="{A19A1DC3-D24A-40C9-BD18-E1C6F2F0FED0}" type="slidenum">
              <a:rPr lang="en-GB" smtClean="0"/>
              <a:t>‹N°›</a:t>
            </a:fld>
            <a:endParaRPr lang="en-GB"/>
          </a:p>
        </p:txBody>
      </p:sp>
    </p:spTree>
    <p:extLst>
      <p:ext uri="{BB962C8B-B14F-4D97-AF65-F5344CB8AC3E}">
        <p14:creationId xmlns:p14="http://schemas.microsoft.com/office/powerpoint/2010/main" val="14478895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2" name="Google Shape;120;p21">
            <a:extLst>
              <a:ext uri="{FF2B5EF4-FFF2-40B4-BE49-F238E27FC236}">
                <a16:creationId xmlns:a16="http://schemas.microsoft.com/office/drawing/2014/main" id="{AF0D0397-3304-416F-B158-AE3ECB5DBF72}"/>
              </a:ext>
            </a:extLst>
          </p:cNvPr>
          <p:cNvPicPr preferRelativeResize="0"/>
          <p:nvPr userDrawn="1"/>
        </p:nvPicPr>
        <p:blipFill rotWithShape="1">
          <a:blip r:embed="rId2">
            <a:alphaModFix/>
          </a:blip>
          <a:srcRect/>
          <a:stretch/>
        </p:blipFill>
        <p:spPr>
          <a:xfrm>
            <a:off x="11374111" y="366921"/>
            <a:ext cx="405549" cy="338859"/>
          </a:xfrm>
          <a:prstGeom prst="rect">
            <a:avLst/>
          </a:prstGeom>
          <a:noFill/>
          <a:ln>
            <a:noFill/>
          </a:ln>
        </p:spPr>
      </p:pic>
      <p:sp>
        <p:nvSpPr>
          <p:cNvPr id="6" name="Google Shape;245;p36">
            <a:extLst>
              <a:ext uri="{FF2B5EF4-FFF2-40B4-BE49-F238E27FC236}">
                <a16:creationId xmlns:a16="http://schemas.microsoft.com/office/drawing/2014/main" id="{81104BD3-F650-45F2-854B-03C8A0900370}"/>
              </a:ext>
            </a:extLst>
          </p:cNvPr>
          <p:cNvSpPr txBox="1"/>
          <p:nvPr userDrawn="1"/>
        </p:nvSpPr>
        <p:spPr>
          <a:xfrm>
            <a:off x="10457971" y="6451076"/>
            <a:ext cx="1734029" cy="261609"/>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1067" kern="0">
                <a:solidFill>
                  <a:schemeClr val="tx1"/>
                </a:solidFill>
                <a:latin typeface="Arial"/>
                <a:ea typeface="Arial"/>
                <a:cs typeface="Arial"/>
                <a:sym typeface="Arial"/>
              </a:rPr>
              <a:t>© 2020 Seequent</a:t>
            </a:r>
            <a:endParaRPr sz="1067" kern="0">
              <a:solidFill>
                <a:schemeClr val="tx1"/>
              </a:solidFill>
              <a:latin typeface="Arial"/>
              <a:ea typeface="Arial"/>
              <a:cs typeface="Arial"/>
              <a:sym typeface="Arial"/>
            </a:endParaRPr>
          </a:p>
        </p:txBody>
      </p:sp>
      <p:sp>
        <p:nvSpPr>
          <p:cNvPr id="7" name="object 6">
            <a:extLst>
              <a:ext uri="{FF2B5EF4-FFF2-40B4-BE49-F238E27FC236}">
                <a16:creationId xmlns:a16="http://schemas.microsoft.com/office/drawing/2014/main" id="{6AC0169A-3957-4683-B2DA-C80807DA5CA5}"/>
              </a:ext>
            </a:extLst>
          </p:cNvPr>
          <p:cNvSpPr txBox="1">
            <a:spLocks/>
          </p:cNvSpPr>
          <p:nvPr userDrawn="1"/>
        </p:nvSpPr>
        <p:spPr>
          <a:xfrm>
            <a:off x="0" y="523340"/>
            <a:ext cx="4736123" cy="525959"/>
          </a:xfrm>
          <a:prstGeom prst="rect">
            <a:avLst/>
          </a:prstGeom>
          <a:solidFill>
            <a:schemeClr val="bg1">
              <a:lumMod val="95000"/>
            </a:schemeClr>
          </a:solidFill>
        </p:spPr>
        <p:txBody>
          <a:bodyPr vert="horz" wrap="square" lIns="1080000" tIns="0" rIns="0" bIns="0" rtlCol="0" anchor="ctr" anchorCtr="0">
            <a:noAutofit/>
          </a:bodyPr>
          <a:lstStyle>
            <a:lvl1pPr algn="r" defTabSz="914400" rtl="0" eaLnBrk="1" latinLnBrk="0" hangingPunct="1">
              <a:lnSpc>
                <a:spcPct val="90000"/>
              </a:lnSpc>
              <a:spcBef>
                <a:spcPct val="0"/>
              </a:spcBef>
              <a:buNone/>
              <a:defRPr sz="3002" b="0" i="0" kern="1200">
                <a:solidFill>
                  <a:schemeClr val="tx1"/>
                </a:solidFill>
                <a:latin typeface="Arial"/>
                <a:ea typeface="+mj-ea"/>
                <a:cs typeface="Arial"/>
              </a:defRPr>
            </a:lvl1pPr>
          </a:lstStyle>
          <a:p>
            <a:endParaRPr lang="en-NZ" sz="3600"/>
          </a:p>
        </p:txBody>
      </p:sp>
      <p:sp>
        <p:nvSpPr>
          <p:cNvPr id="8" name="object 7">
            <a:extLst>
              <a:ext uri="{FF2B5EF4-FFF2-40B4-BE49-F238E27FC236}">
                <a16:creationId xmlns:a16="http://schemas.microsoft.com/office/drawing/2014/main" id="{3694E6B9-776C-4911-ADDE-0E346FD1B73F}"/>
              </a:ext>
            </a:extLst>
          </p:cNvPr>
          <p:cNvSpPr/>
          <p:nvPr userDrawn="1"/>
        </p:nvSpPr>
        <p:spPr>
          <a:xfrm>
            <a:off x="857" y="1037170"/>
            <a:ext cx="2467132" cy="525959"/>
          </a:xfrm>
          <a:custGeom>
            <a:avLst/>
            <a:gdLst/>
            <a:ahLst/>
            <a:cxnLst/>
            <a:rect l="l" t="t" r="r" b="b"/>
            <a:pathLst>
              <a:path w="3943350" h="715010">
                <a:moveTo>
                  <a:pt x="0" y="714952"/>
                </a:moveTo>
                <a:lnTo>
                  <a:pt x="3942916" y="714952"/>
                </a:lnTo>
                <a:lnTo>
                  <a:pt x="3942916" y="0"/>
                </a:lnTo>
                <a:lnTo>
                  <a:pt x="0" y="0"/>
                </a:lnTo>
                <a:lnTo>
                  <a:pt x="0" y="714952"/>
                </a:lnTo>
                <a:close/>
              </a:path>
            </a:pathLst>
          </a:custGeom>
          <a:solidFill>
            <a:schemeClr val="bg1">
              <a:lumMod val="85000"/>
            </a:schemeClr>
          </a:solidFill>
        </p:spPr>
        <p:txBody>
          <a:bodyPr wrap="square" lIns="0" tIns="0" rIns="0" bIns="0" rtlCol="0"/>
          <a:lstStyle/>
          <a:p>
            <a:endParaRPr sz="2184"/>
          </a:p>
        </p:txBody>
      </p:sp>
      <p:sp>
        <p:nvSpPr>
          <p:cNvPr id="9" name="object 8">
            <a:extLst>
              <a:ext uri="{FF2B5EF4-FFF2-40B4-BE49-F238E27FC236}">
                <a16:creationId xmlns:a16="http://schemas.microsoft.com/office/drawing/2014/main" id="{7B0EB9A9-3A34-4BE6-A051-443CA9C3B0C6}"/>
              </a:ext>
            </a:extLst>
          </p:cNvPr>
          <p:cNvSpPr/>
          <p:nvPr userDrawn="1"/>
        </p:nvSpPr>
        <p:spPr>
          <a:xfrm>
            <a:off x="857" y="-2214"/>
            <a:ext cx="1233566" cy="525959"/>
          </a:xfrm>
          <a:custGeom>
            <a:avLst/>
            <a:gdLst/>
            <a:ahLst/>
            <a:cxnLst/>
            <a:rect l="l" t="t" r="r" b="b"/>
            <a:pathLst>
              <a:path w="1971675" h="715010">
                <a:moveTo>
                  <a:pt x="0" y="714952"/>
                </a:moveTo>
                <a:lnTo>
                  <a:pt x="1971458" y="714952"/>
                </a:lnTo>
                <a:lnTo>
                  <a:pt x="1971458" y="0"/>
                </a:lnTo>
                <a:lnTo>
                  <a:pt x="0" y="0"/>
                </a:lnTo>
                <a:lnTo>
                  <a:pt x="0" y="714952"/>
                </a:lnTo>
                <a:close/>
              </a:path>
            </a:pathLst>
          </a:custGeom>
          <a:solidFill>
            <a:srgbClr val="E1E1E1"/>
          </a:solidFill>
        </p:spPr>
        <p:txBody>
          <a:bodyPr wrap="square" lIns="0" tIns="0" rIns="0" bIns="0" rtlCol="0"/>
          <a:lstStyle/>
          <a:p>
            <a:endParaRPr sz="2184"/>
          </a:p>
        </p:txBody>
      </p:sp>
      <p:sp>
        <p:nvSpPr>
          <p:cNvPr id="10" name="Text Placeholder 4">
            <a:extLst>
              <a:ext uri="{FF2B5EF4-FFF2-40B4-BE49-F238E27FC236}">
                <a16:creationId xmlns:a16="http://schemas.microsoft.com/office/drawing/2014/main" id="{E28E8148-C480-4047-B487-F0348F1E3C88}"/>
              </a:ext>
            </a:extLst>
          </p:cNvPr>
          <p:cNvSpPr>
            <a:spLocks noGrp="1"/>
          </p:cNvSpPr>
          <p:nvPr>
            <p:ph type="body" sz="quarter" idx="13" hasCustomPrompt="1"/>
          </p:nvPr>
        </p:nvSpPr>
        <p:spPr>
          <a:xfrm>
            <a:off x="287227" y="582115"/>
            <a:ext cx="6464300" cy="502605"/>
          </a:xfrm>
        </p:spPr>
        <p:txBody>
          <a:bodyPr/>
          <a:lstStyle>
            <a:lvl1pPr marL="95250" indent="0">
              <a:buNone/>
              <a:defRPr sz="1800" b="1" spc="0"/>
            </a:lvl1pPr>
          </a:lstStyle>
          <a:p>
            <a:pPr lvl="0"/>
            <a:r>
              <a:rPr lang="en-US"/>
              <a:t>PLACE HEADER HERE</a:t>
            </a:r>
          </a:p>
        </p:txBody>
      </p:sp>
    </p:spTree>
    <p:extLst>
      <p:ext uri="{BB962C8B-B14F-4D97-AF65-F5344CB8AC3E}">
        <p14:creationId xmlns:p14="http://schemas.microsoft.com/office/powerpoint/2010/main" val="4806549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ext, bullets,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95CA794-4F3E-4E61-AB70-BAB214975E74}"/>
              </a:ext>
            </a:extLst>
          </p:cNvPr>
          <p:cNvSpPr/>
          <p:nvPr userDrawn="1"/>
        </p:nvSpPr>
        <p:spPr>
          <a:xfrm>
            <a:off x="0" y="1720685"/>
            <a:ext cx="12192000" cy="5137315"/>
          </a:xfrm>
          <a:prstGeom prst="rect">
            <a:avLst/>
          </a:prstGeom>
          <a:solidFill>
            <a:srgbClr val="FA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1155680" y="0"/>
            <a:ext cx="1036320" cy="948691"/>
          </a:xfrm>
          <a:prstGeom prst="rect">
            <a:avLst/>
          </a:prstGeom>
        </p:spPr>
      </p:pic>
      <p:sp>
        <p:nvSpPr>
          <p:cNvPr id="12" name="Title 1"/>
          <p:cNvSpPr>
            <a:spLocks noGrp="1"/>
          </p:cNvSpPr>
          <p:nvPr>
            <p:ph type="title" hasCustomPrompt="1"/>
          </p:nvPr>
        </p:nvSpPr>
        <p:spPr>
          <a:xfrm>
            <a:off x="1026379" y="638471"/>
            <a:ext cx="8932333" cy="1010343"/>
          </a:xfrm>
        </p:spPr>
        <p:txBody>
          <a:bodyPr/>
          <a:lstStyle>
            <a:lvl1pPr>
              <a:defRPr>
                <a:solidFill>
                  <a:schemeClr val="tx2"/>
                </a:solidFill>
              </a:defRPr>
            </a:lvl1pPr>
          </a:lstStyle>
          <a:p>
            <a:r>
              <a:rPr lang="en-US"/>
              <a:t>Heading – subhead</a:t>
            </a:r>
            <a:endParaRPr lang="en-NZ"/>
          </a:p>
        </p:txBody>
      </p:sp>
      <p:sp>
        <p:nvSpPr>
          <p:cNvPr id="4" name="Text Placeholder 3">
            <a:extLst>
              <a:ext uri="{FF2B5EF4-FFF2-40B4-BE49-F238E27FC236}">
                <a16:creationId xmlns:a16="http://schemas.microsoft.com/office/drawing/2014/main" id="{3EAD6500-23BC-46AE-B1EA-265DBA659DF4}"/>
              </a:ext>
            </a:extLst>
          </p:cNvPr>
          <p:cNvSpPr>
            <a:spLocks noGrp="1"/>
          </p:cNvSpPr>
          <p:nvPr>
            <p:ph type="body" sz="quarter" idx="14" hasCustomPrompt="1"/>
          </p:nvPr>
        </p:nvSpPr>
        <p:spPr>
          <a:xfrm>
            <a:off x="1027800" y="2595600"/>
            <a:ext cx="8929800" cy="3128400"/>
          </a:xfrm>
        </p:spPr>
        <p:txBody>
          <a:bodyPr tIns="468000" rIns="360000"/>
          <a:lstStyle>
            <a:lvl1pPr marL="285744" indent="-285744">
              <a:buFont typeface="Arial" panose="020B0604020202020204" pitchFamily="34" charset="0"/>
              <a:buChar char="•"/>
              <a:defRPr/>
            </a:lvl1pPr>
            <a:lvl2pPr>
              <a:defRPr/>
            </a:lvl2pPr>
          </a:lstStyle>
          <a:p>
            <a:pPr lvl="0"/>
            <a:r>
              <a:rPr lang="en-US"/>
              <a:t>Text. Click Home | Increase List Level to change list level.</a:t>
            </a:r>
          </a:p>
        </p:txBody>
      </p:sp>
      <p:sp>
        <p:nvSpPr>
          <p:cNvPr id="3" name="Text Placeholder 2">
            <a:extLst>
              <a:ext uri="{FF2B5EF4-FFF2-40B4-BE49-F238E27FC236}">
                <a16:creationId xmlns:a16="http://schemas.microsoft.com/office/drawing/2014/main" id="{997BF9CD-0539-4EC4-B1EA-0EDBC2F87351}"/>
              </a:ext>
            </a:extLst>
          </p:cNvPr>
          <p:cNvSpPr>
            <a:spLocks noGrp="1"/>
          </p:cNvSpPr>
          <p:nvPr>
            <p:ph type="body" sz="quarter" idx="15" hasCustomPrompt="1"/>
          </p:nvPr>
        </p:nvSpPr>
        <p:spPr>
          <a:xfrm>
            <a:off x="1027800" y="1720800"/>
            <a:ext cx="5067000" cy="867600"/>
          </a:xfrm>
        </p:spPr>
        <p:txBody>
          <a:bodyPr tIns="1224000" rIns="360000"/>
          <a:lstStyle>
            <a:lvl1pPr>
              <a:defRPr b="1" cap="all" baseline="0"/>
            </a:lvl1pPr>
            <a:lvl5pPr marL="858579" indent="0">
              <a:buNone/>
              <a:defRPr/>
            </a:lvl5pPr>
          </a:lstStyle>
          <a:p>
            <a:pPr lvl="0"/>
            <a:r>
              <a:rPr lang="en-NZ"/>
              <a:t>Subhead </a:t>
            </a:r>
            <a:endParaRPr lang="en-GB"/>
          </a:p>
          <a:p>
            <a:pPr lvl="0"/>
            <a:endParaRPr lang="en-US"/>
          </a:p>
        </p:txBody>
      </p:sp>
    </p:spTree>
    <p:extLst>
      <p:ext uri="{BB962C8B-B14F-4D97-AF65-F5344CB8AC3E}">
        <p14:creationId xmlns:p14="http://schemas.microsoft.com/office/powerpoint/2010/main" val="1326140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Google Shape;120;p21">
            <a:extLst>
              <a:ext uri="{FF2B5EF4-FFF2-40B4-BE49-F238E27FC236}">
                <a16:creationId xmlns:a16="http://schemas.microsoft.com/office/drawing/2014/main" id="{AF0D0397-3304-416F-B158-AE3ECB5DBF7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11374111" y="366921"/>
            <a:ext cx="405549" cy="338859"/>
          </a:xfrm>
          <a:prstGeom prst="rect">
            <a:avLst/>
          </a:prstGeom>
          <a:noFill/>
          <a:ln>
            <a:noFill/>
          </a:ln>
        </p:spPr>
      </p:pic>
      <p:sp>
        <p:nvSpPr>
          <p:cNvPr id="6" name="Google Shape;245;p36">
            <a:extLst>
              <a:ext uri="{FF2B5EF4-FFF2-40B4-BE49-F238E27FC236}">
                <a16:creationId xmlns:a16="http://schemas.microsoft.com/office/drawing/2014/main" id="{81104BD3-F650-45F2-854B-03C8A0900370}"/>
              </a:ext>
            </a:extLst>
          </p:cNvPr>
          <p:cNvSpPr txBox="1"/>
          <p:nvPr userDrawn="1"/>
        </p:nvSpPr>
        <p:spPr>
          <a:xfrm>
            <a:off x="10457971" y="6451076"/>
            <a:ext cx="1734029" cy="261609"/>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1067" kern="0">
                <a:solidFill>
                  <a:schemeClr val="tx1"/>
                </a:solidFill>
                <a:latin typeface="Roboto" panose="02000000000000000000" pitchFamily="2" charset="0"/>
                <a:ea typeface="Roboto" panose="02000000000000000000" pitchFamily="2" charset="0"/>
                <a:cs typeface="Arial"/>
                <a:sym typeface="Arial"/>
              </a:rPr>
              <a:t>© 2021 Seequent</a:t>
            </a:r>
            <a:endParaRPr sz="1067" kern="0">
              <a:solidFill>
                <a:schemeClr val="tx1"/>
              </a:solidFill>
              <a:latin typeface="Roboto" panose="02000000000000000000" pitchFamily="2" charset="0"/>
              <a:ea typeface="Roboto" panose="02000000000000000000" pitchFamily="2" charset="0"/>
              <a:cs typeface="Arial"/>
              <a:sym typeface="Arial"/>
            </a:endParaRPr>
          </a:p>
        </p:txBody>
      </p:sp>
      <p:sp>
        <p:nvSpPr>
          <p:cNvPr id="7" name="object 6">
            <a:extLst>
              <a:ext uri="{FF2B5EF4-FFF2-40B4-BE49-F238E27FC236}">
                <a16:creationId xmlns:a16="http://schemas.microsoft.com/office/drawing/2014/main" id="{6AC0169A-3957-4683-B2DA-C80807DA5CA5}"/>
              </a:ext>
            </a:extLst>
          </p:cNvPr>
          <p:cNvSpPr txBox="1">
            <a:spLocks/>
          </p:cNvSpPr>
          <p:nvPr userDrawn="1"/>
        </p:nvSpPr>
        <p:spPr>
          <a:xfrm>
            <a:off x="0" y="523340"/>
            <a:ext cx="4736123" cy="525959"/>
          </a:xfrm>
          <a:prstGeom prst="rect">
            <a:avLst/>
          </a:prstGeom>
          <a:solidFill>
            <a:schemeClr val="bg1">
              <a:lumMod val="95000"/>
            </a:schemeClr>
          </a:solidFill>
        </p:spPr>
        <p:txBody>
          <a:bodyPr vert="horz" wrap="square" lIns="1080000" tIns="0" rIns="0" bIns="0" rtlCol="0" anchor="ctr" anchorCtr="0">
            <a:noAutofit/>
          </a:bodyPr>
          <a:lstStyle>
            <a:lvl1pPr algn="r" defTabSz="914400" rtl="0" eaLnBrk="1" latinLnBrk="0" hangingPunct="1">
              <a:lnSpc>
                <a:spcPct val="90000"/>
              </a:lnSpc>
              <a:spcBef>
                <a:spcPct val="0"/>
              </a:spcBef>
              <a:buNone/>
              <a:defRPr sz="3002" b="0" i="0" kern="1200">
                <a:solidFill>
                  <a:schemeClr val="tx1"/>
                </a:solidFill>
                <a:latin typeface="Arial"/>
                <a:ea typeface="+mj-ea"/>
                <a:cs typeface="Arial"/>
              </a:defRPr>
            </a:lvl1pPr>
          </a:lstStyle>
          <a:p>
            <a:endParaRPr lang="en-NZ" sz="3600">
              <a:latin typeface="Roboto" panose="02000000000000000000" pitchFamily="2" charset="0"/>
            </a:endParaRPr>
          </a:p>
        </p:txBody>
      </p:sp>
      <p:sp>
        <p:nvSpPr>
          <p:cNvPr id="8" name="object 7">
            <a:extLst>
              <a:ext uri="{FF2B5EF4-FFF2-40B4-BE49-F238E27FC236}">
                <a16:creationId xmlns:a16="http://schemas.microsoft.com/office/drawing/2014/main" id="{3694E6B9-776C-4911-ADDE-0E346FD1B73F}"/>
              </a:ext>
            </a:extLst>
          </p:cNvPr>
          <p:cNvSpPr/>
          <p:nvPr userDrawn="1"/>
        </p:nvSpPr>
        <p:spPr>
          <a:xfrm>
            <a:off x="857" y="1037170"/>
            <a:ext cx="2467132" cy="525959"/>
          </a:xfrm>
          <a:custGeom>
            <a:avLst/>
            <a:gdLst/>
            <a:ahLst/>
            <a:cxnLst/>
            <a:rect l="l" t="t" r="r" b="b"/>
            <a:pathLst>
              <a:path w="3943350" h="715010">
                <a:moveTo>
                  <a:pt x="0" y="714952"/>
                </a:moveTo>
                <a:lnTo>
                  <a:pt x="3942916" y="714952"/>
                </a:lnTo>
                <a:lnTo>
                  <a:pt x="3942916" y="0"/>
                </a:lnTo>
                <a:lnTo>
                  <a:pt x="0" y="0"/>
                </a:lnTo>
                <a:lnTo>
                  <a:pt x="0" y="714952"/>
                </a:lnTo>
                <a:close/>
              </a:path>
            </a:pathLst>
          </a:custGeom>
          <a:solidFill>
            <a:schemeClr val="bg1">
              <a:lumMod val="85000"/>
            </a:schemeClr>
          </a:solidFill>
        </p:spPr>
        <p:txBody>
          <a:bodyPr wrap="square" lIns="0" tIns="0" rIns="0" bIns="0" rtlCol="0"/>
          <a:lstStyle/>
          <a:p>
            <a:endParaRPr sz="2184"/>
          </a:p>
        </p:txBody>
      </p:sp>
      <p:sp>
        <p:nvSpPr>
          <p:cNvPr id="9" name="object 8">
            <a:extLst>
              <a:ext uri="{FF2B5EF4-FFF2-40B4-BE49-F238E27FC236}">
                <a16:creationId xmlns:a16="http://schemas.microsoft.com/office/drawing/2014/main" id="{7B0EB9A9-3A34-4BE6-A051-443CA9C3B0C6}"/>
              </a:ext>
            </a:extLst>
          </p:cNvPr>
          <p:cNvSpPr/>
          <p:nvPr userDrawn="1"/>
        </p:nvSpPr>
        <p:spPr>
          <a:xfrm>
            <a:off x="857" y="-2214"/>
            <a:ext cx="1233566" cy="525959"/>
          </a:xfrm>
          <a:custGeom>
            <a:avLst/>
            <a:gdLst/>
            <a:ahLst/>
            <a:cxnLst/>
            <a:rect l="l" t="t" r="r" b="b"/>
            <a:pathLst>
              <a:path w="1971675" h="715010">
                <a:moveTo>
                  <a:pt x="0" y="714952"/>
                </a:moveTo>
                <a:lnTo>
                  <a:pt x="1971458" y="714952"/>
                </a:lnTo>
                <a:lnTo>
                  <a:pt x="1971458" y="0"/>
                </a:lnTo>
                <a:lnTo>
                  <a:pt x="0" y="0"/>
                </a:lnTo>
                <a:lnTo>
                  <a:pt x="0" y="714952"/>
                </a:lnTo>
                <a:close/>
              </a:path>
            </a:pathLst>
          </a:custGeom>
          <a:solidFill>
            <a:srgbClr val="E1E1E1"/>
          </a:solidFill>
        </p:spPr>
        <p:txBody>
          <a:bodyPr wrap="square" lIns="0" tIns="0" rIns="0" bIns="0" rtlCol="0"/>
          <a:lstStyle/>
          <a:p>
            <a:endParaRPr sz="2184"/>
          </a:p>
        </p:txBody>
      </p:sp>
      <p:sp>
        <p:nvSpPr>
          <p:cNvPr id="18" name="Text Placeholder 17">
            <a:extLst>
              <a:ext uri="{FF2B5EF4-FFF2-40B4-BE49-F238E27FC236}">
                <a16:creationId xmlns:a16="http://schemas.microsoft.com/office/drawing/2014/main" id="{21875E18-ABD6-FC4A-9040-9525DC5093BB}"/>
              </a:ext>
            </a:extLst>
          </p:cNvPr>
          <p:cNvSpPr>
            <a:spLocks noGrp="1"/>
          </p:cNvSpPr>
          <p:nvPr>
            <p:ph type="body" sz="quarter" idx="12"/>
          </p:nvPr>
        </p:nvSpPr>
        <p:spPr>
          <a:xfrm>
            <a:off x="1281112" y="2428201"/>
            <a:ext cx="8842241" cy="3237587"/>
          </a:xfrm>
          <a:prstGeom prst="rect">
            <a:avLst/>
          </a:prstGeom>
        </p:spPr>
        <p:txBody>
          <a:bodyPr/>
          <a:lstStyle>
            <a:lvl1pPr marL="381000" indent="-285750">
              <a:spcBef>
                <a:spcPts val="800"/>
              </a:spcBef>
              <a:buFont typeface="Arial" panose="020B0604020202020204" pitchFamily="34" charset="0"/>
              <a:buChar char="•"/>
              <a:defRPr sz="1600">
                <a:latin typeface="Roboto" panose="02000000000000000000" pitchFamily="2" charset="0"/>
                <a:ea typeface="Roboto" panose="02000000000000000000" pitchFamily="2" charset="0"/>
              </a:defRPr>
            </a:lvl1pPr>
            <a:lvl2pPr marL="571500" indent="0">
              <a:buNone/>
              <a:defRPr sz="1400"/>
            </a:lvl2pPr>
            <a:lvl3pPr marL="1047750" indent="0">
              <a:buNone/>
              <a:defRPr sz="1400"/>
            </a:lvl3pPr>
            <a:lvl4pPr marL="1511300" indent="0">
              <a:buNone/>
              <a:defRPr sz="1400"/>
            </a:lvl4pPr>
            <a:lvl5pPr marL="1968500" indent="0">
              <a:buNone/>
              <a:defRPr sz="1400"/>
            </a:lvl5pPr>
          </a:lstStyle>
          <a:p>
            <a:pPr lvl="0"/>
            <a:r>
              <a:rPr lang="en-US"/>
              <a:t>Click to edit Master text styles</a:t>
            </a:r>
          </a:p>
        </p:txBody>
      </p:sp>
      <p:sp>
        <p:nvSpPr>
          <p:cNvPr id="10" name="Text Placeholder 4">
            <a:extLst>
              <a:ext uri="{FF2B5EF4-FFF2-40B4-BE49-F238E27FC236}">
                <a16:creationId xmlns:a16="http://schemas.microsoft.com/office/drawing/2014/main" id="{AE23056D-2B02-4328-8965-E1902B2ADA18}"/>
              </a:ext>
            </a:extLst>
          </p:cNvPr>
          <p:cNvSpPr>
            <a:spLocks noGrp="1"/>
          </p:cNvSpPr>
          <p:nvPr>
            <p:ph type="body" sz="quarter" idx="13" hasCustomPrompt="1"/>
          </p:nvPr>
        </p:nvSpPr>
        <p:spPr>
          <a:xfrm>
            <a:off x="360000" y="612000"/>
            <a:ext cx="4320000" cy="360000"/>
          </a:xfrm>
          <a:prstGeom prst="rect">
            <a:avLst/>
          </a:prstGeom>
        </p:spPr>
        <p:txBody>
          <a:bodyPr/>
          <a:lstStyle>
            <a:lvl1pPr marL="0" indent="0">
              <a:buNone/>
              <a:defRPr sz="1800" b="1" spc="0">
                <a:latin typeface="Roboto" panose="02000000000000000000" pitchFamily="2" charset="0"/>
                <a:ea typeface="Roboto" panose="02000000000000000000" pitchFamily="2" charset="0"/>
              </a:defRPr>
            </a:lvl1pPr>
          </a:lstStyle>
          <a:p>
            <a:pPr lvl="0"/>
            <a:r>
              <a:rPr lang="en-US"/>
              <a:t>Place header here</a:t>
            </a:r>
          </a:p>
        </p:txBody>
      </p:sp>
    </p:spTree>
    <p:extLst>
      <p:ext uri="{BB962C8B-B14F-4D97-AF65-F5344CB8AC3E}">
        <p14:creationId xmlns:p14="http://schemas.microsoft.com/office/powerpoint/2010/main" val="25247883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able" userDrawn="1">
  <p:cSld name="1_Table">
    <p:spTree>
      <p:nvGrpSpPr>
        <p:cNvPr id="1" name="Shape 118"/>
        <p:cNvGrpSpPr/>
        <p:nvPr/>
      </p:nvGrpSpPr>
      <p:grpSpPr>
        <a:xfrm>
          <a:off x="0" y="0"/>
          <a:ext cx="0" cy="0"/>
          <a:chOff x="0" y="0"/>
          <a:chExt cx="0" cy="0"/>
        </a:xfrm>
      </p:grpSpPr>
      <p:pic>
        <p:nvPicPr>
          <p:cNvPr id="120" name="Google Shape;120;p21"/>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1374111" y="366921"/>
            <a:ext cx="405549" cy="338859"/>
          </a:xfrm>
          <a:prstGeom prst="rect">
            <a:avLst/>
          </a:prstGeom>
          <a:noFill/>
          <a:ln>
            <a:noFill/>
          </a:ln>
        </p:spPr>
      </p:pic>
      <p:cxnSp>
        <p:nvCxnSpPr>
          <p:cNvPr id="7" name="Google Shape;297;p41">
            <a:extLst>
              <a:ext uri="{FF2B5EF4-FFF2-40B4-BE49-F238E27FC236}">
                <a16:creationId xmlns:a16="http://schemas.microsoft.com/office/drawing/2014/main" id="{9A4786C6-66C8-7E44-855B-C50CCE8E33BF}"/>
              </a:ext>
            </a:extLst>
          </p:cNvPr>
          <p:cNvCxnSpPr>
            <a:cxnSpLocks/>
          </p:cNvCxnSpPr>
          <p:nvPr userDrawn="1"/>
        </p:nvCxnSpPr>
        <p:spPr>
          <a:xfrm>
            <a:off x="364067" y="565627"/>
            <a:ext cx="1946819" cy="0"/>
          </a:xfrm>
          <a:prstGeom prst="straightConnector1">
            <a:avLst/>
          </a:prstGeom>
          <a:noFill/>
          <a:ln w="6350" cap="flat" cmpd="sng">
            <a:solidFill>
              <a:schemeClr val="tx1"/>
            </a:solidFill>
            <a:prstDash val="solid"/>
            <a:miter lim="800000"/>
            <a:headEnd type="none" w="sm" len="sm"/>
            <a:tailEnd type="none" w="sm" len="sm"/>
          </a:ln>
        </p:spPr>
      </p:cxnSp>
      <p:sp>
        <p:nvSpPr>
          <p:cNvPr id="9" name="Text Placeholder 4">
            <a:extLst>
              <a:ext uri="{FF2B5EF4-FFF2-40B4-BE49-F238E27FC236}">
                <a16:creationId xmlns:a16="http://schemas.microsoft.com/office/drawing/2014/main" id="{648AA95B-0BEE-7A45-8A74-B79A6E0BD814}"/>
              </a:ext>
            </a:extLst>
          </p:cNvPr>
          <p:cNvSpPr>
            <a:spLocks noGrp="1"/>
          </p:cNvSpPr>
          <p:nvPr>
            <p:ph type="body" sz="quarter" idx="13" hasCustomPrompt="1"/>
          </p:nvPr>
        </p:nvSpPr>
        <p:spPr>
          <a:xfrm>
            <a:off x="360000" y="612000"/>
            <a:ext cx="6480000" cy="360000"/>
          </a:xfrm>
          <a:prstGeom prst="rect">
            <a:avLst/>
          </a:prstGeom>
        </p:spPr>
        <p:txBody>
          <a:bodyPr/>
          <a:lstStyle>
            <a:lvl1pPr marL="0" indent="0">
              <a:buNone/>
              <a:defRPr sz="1800" b="1" spc="0">
                <a:latin typeface="Roboto" panose="02000000000000000000" pitchFamily="2" charset="0"/>
                <a:ea typeface="Roboto" panose="02000000000000000000" pitchFamily="2" charset="0"/>
              </a:defRPr>
            </a:lvl1pPr>
          </a:lstStyle>
          <a:p>
            <a:pPr lvl="0"/>
            <a:r>
              <a:rPr lang="en-US"/>
              <a:t>Place header here</a:t>
            </a:r>
          </a:p>
        </p:txBody>
      </p:sp>
      <p:sp>
        <p:nvSpPr>
          <p:cNvPr id="10" name="Google Shape;245;p36">
            <a:extLst>
              <a:ext uri="{FF2B5EF4-FFF2-40B4-BE49-F238E27FC236}">
                <a16:creationId xmlns:a16="http://schemas.microsoft.com/office/drawing/2014/main" id="{DA7AA7E1-0F19-AEF8-C866-D5E319F19809}"/>
              </a:ext>
            </a:extLst>
          </p:cNvPr>
          <p:cNvSpPr txBox="1"/>
          <p:nvPr userDrawn="1"/>
        </p:nvSpPr>
        <p:spPr>
          <a:xfrm>
            <a:off x="9540240" y="6451076"/>
            <a:ext cx="2389003" cy="261609"/>
          </a:xfrm>
          <a:prstGeom prst="rect">
            <a:avLst/>
          </a:prstGeom>
          <a:noFill/>
          <a:ln>
            <a:noFill/>
          </a:ln>
        </p:spPr>
        <p:txBody>
          <a:bodyPr spcFirstLastPara="1" wrap="square" lIns="91433" tIns="45700" rIns="91433" bIns="45700" anchor="t"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kumimoji="0" lang="en-US" sz="1067" b="0" i="0" u="none" strike="noStrike" kern="0" cap="none" spc="0" normalizeH="0" baseline="0" noProof="0" dirty="0">
                <a:ln>
                  <a:noFill/>
                </a:ln>
                <a:solidFill>
                  <a:srgbClr val="1D1F23"/>
                </a:solidFill>
                <a:effectLst/>
                <a:uLnTx/>
                <a:uFillTx/>
                <a:latin typeface="Roboto" panose="02000000000000000000" pitchFamily="2" charset="0"/>
                <a:ea typeface="Roboto" panose="02000000000000000000" pitchFamily="2" charset="0"/>
                <a:cs typeface="Arial"/>
                <a:sym typeface="Arial"/>
              </a:rPr>
              <a:t>© Seequent, A Bentley company</a:t>
            </a:r>
          </a:p>
        </p:txBody>
      </p:sp>
    </p:spTree>
    <p:extLst>
      <p:ext uri="{BB962C8B-B14F-4D97-AF65-F5344CB8AC3E}">
        <p14:creationId xmlns:p14="http://schemas.microsoft.com/office/powerpoint/2010/main" val="7037282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EE66-9FF4-D51A-7E15-958661A648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113ECB-54E9-19D5-D3C8-579C343A0A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E18C3-EF13-E94B-2A19-C181E13A689B}"/>
              </a:ext>
            </a:extLst>
          </p:cNvPr>
          <p:cNvSpPr>
            <a:spLocks noGrp="1"/>
          </p:cNvSpPr>
          <p:nvPr>
            <p:ph type="dt" sz="half" idx="10"/>
          </p:nvPr>
        </p:nvSpPr>
        <p:spPr/>
        <p:txBody>
          <a:bodyPr/>
          <a:lstStyle/>
          <a:p>
            <a:fld id="{9173A15C-312A-1941-B2D7-BDB8A8E02F33}" type="datetimeFigureOut">
              <a:rPr lang="en-US" smtClean="0"/>
              <a:t>11/22/2024</a:t>
            </a:fld>
            <a:endParaRPr lang="en-US"/>
          </a:p>
        </p:txBody>
      </p:sp>
      <p:sp>
        <p:nvSpPr>
          <p:cNvPr id="5" name="Footer Placeholder 4">
            <a:extLst>
              <a:ext uri="{FF2B5EF4-FFF2-40B4-BE49-F238E27FC236}">
                <a16:creationId xmlns:a16="http://schemas.microsoft.com/office/drawing/2014/main" id="{938907B5-133D-0204-2BCE-58D8A3E56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CCA0B-EB50-5AE9-A79F-41AC880CF1A4}"/>
              </a:ext>
            </a:extLst>
          </p:cNvPr>
          <p:cNvSpPr>
            <a:spLocks noGrp="1"/>
          </p:cNvSpPr>
          <p:nvPr>
            <p:ph type="sldNum" sz="quarter" idx="12"/>
          </p:nvPr>
        </p:nvSpPr>
        <p:spPr/>
        <p:txBody>
          <a:bodyPr/>
          <a:lstStyle/>
          <a:p>
            <a:fld id="{6D296407-C2F7-B84A-941C-C939455B7C34}" type="slidenum">
              <a:rPr lang="en-US" smtClean="0"/>
              <a:t>‹N°›</a:t>
            </a:fld>
            <a:endParaRPr lang="en-US"/>
          </a:p>
        </p:txBody>
      </p:sp>
    </p:spTree>
    <p:extLst>
      <p:ext uri="{BB962C8B-B14F-4D97-AF65-F5344CB8AC3E}">
        <p14:creationId xmlns:p14="http://schemas.microsoft.com/office/powerpoint/2010/main" val="1725152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3.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55.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63" Type="http://schemas.openxmlformats.org/officeDocument/2006/relationships/slideLayout" Target="../slideLayouts/slideLayout9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slideLayout" Target="../slideLayouts/slideLayout82.xml"/><Relationship Id="rId58" Type="http://schemas.openxmlformats.org/officeDocument/2006/relationships/slideLayout" Target="../slideLayouts/slideLayout87.xml"/><Relationship Id="rId66" Type="http://schemas.openxmlformats.org/officeDocument/2006/relationships/theme" Target="../theme/theme6.xml"/><Relationship Id="rId5" Type="http://schemas.openxmlformats.org/officeDocument/2006/relationships/slideLayout" Target="../slideLayouts/slideLayout34.xml"/><Relationship Id="rId61" Type="http://schemas.openxmlformats.org/officeDocument/2006/relationships/slideLayout" Target="../slideLayouts/slideLayout90.xml"/><Relationship Id="rId19" Type="http://schemas.openxmlformats.org/officeDocument/2006/relationships/slideLayout" Target="../slideLayouts/slideLayout4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64" Type="http://schemas.openxmlformats.org/officeDocument/2006/relationships/slideLayout" Target="../slideLayouts/slideLayout93.xml"/><Relationship Id="rId8" Type="http://schemas.openxmlformats.org/officeDocument/2006/relationships/slideLayout" Target="../slideLayouts/slideLayout37.xml"/><Relationship Id="rId51" Type="http://schemas.openxmlformats.org/officeDocument/2006/relationships/slideLayout" Target="../slideLayouts/slideLayout80.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59" Type="http://schemas.openxmlformats.org/officeDocument/2006/relationships/slideLayout" Target="../slideLayouts/slideLayout88.xml"/><Relationship Id="rId67" Type="http://schemas.openxmlformats.org/officeDocument/2006/relationships/image" Target="../media/image8.png"/><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62" Type="http://schemas.openxmlformats.org/officeDocument/2006/relationships/slideLayout" Target="../slideLayouts/slideLayout9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slideLayout" Target="../slideLayouts/slideLayout86.xml"/><Relationship Id="rId10" Type="http://schemas.openxmlformats.org/officeDocument/2006/relationships/slideLayout" Target="../slideLayouts/slideLayout39.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 Id="rId60" Type="http://schemas.openxmlformats.org/officeDocument/2006/relationships/slideLayout" Target="../slideLayouts/slideLayout89.xml"/><Relationship Id="rId65" Type="http://schemas.openxmlformats.org/officeDocument/2006/relationships/slideLayout" Target="../slideLayouts/slideLayout94.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786DE8-4718-2BF7-D478-ED863D2919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73FE5C-F6AE-004D-C5D9-8763A1ABC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74A734-638F-A734-79FC-BAE91C0840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FB84A-2E3D-40F4-92A6-8FC96B215C57}" type="datetimeFigureOut">
              <a:rPr lang="en-GB" smtClean="0"/>
              <a:t>22/11/2024</a:t>
            </a:fld>
            <a:endParaRPr lang="en-GB"/>
          </a:p>
        </p:txBody>
      </p:sp>
      <p:sp>
        <p:nvSpPr>
          <p:cNvPr id="5" name="Footer Placeholder 4">
            <a:extLst>
              <a:ext uri="{FF2B5EF4-FFF2-40B4-BE49-F238E27FC236}">
                <a16:creationId xmlns:a16="http://schemas.microsoft.com/office/drawing/2014/main" id="{29DFE320-8481-85A1-13D5-501F2958D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FE5C023-285E-1480-F928-8E7743804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A1DC3-D24A-40C9-BD18-E1C6F2F0FED0}" type="slidenum">
              <a:rPr lang="en-GB" smtClean="0"/>
              <a:t>‹N°›</a:t>
            </a:fld>
            <a:endParaRPr lang="en-GB"/>
          </a:p>
        </p:txBody>
      </p:sp>
    </p:spTree>
    <p:extLst>
      <p:ext uri="{BB962C8B-B14F-4D97-AF65-F5344CB8AC3E}">
        <p14:creationId xmlns:p14="http://schemas.microsoft.com/office/powerpoint/2010/main" val="317771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outdoor, sky, nature, grass&#10;&#10;Description automatically generated">
            <a:extLst>
              <a:ext uri="{FF2B5EF4-FFF2-40B4-BE49-F238E27FC236}">
                <a16:creationId xmlns:a16="http://schemas.microsoft.com/office/drawing/2014/main" id="{F2AEFBBE-0F09-4A20-98C8-5CFA7026C2A3}"/>
              </a:ext>
            </a:extLst>
          </p:cNvPr>
          <p:cNvPicPr>
            <a:picLocks noChangeAspect="1"/>
          </p:cNvPicPr>
          <p:nvPr userDrawn="1"/>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t="19976"/>
          <a:stretch/>
        </p:blipFill>
        <p:spPr>
          <a:xfrm>
            <a:off x="0" y="0"/>
            <a:ext cx="12190413" cy="6858000"/>
          </a:xfrm>
          <a:prstGeom prst="rect">
            <a:avLst/>
          </a:prstGeom>
        </p:spPr>
      </p:pic>
      <p:pic>
        <p:nvPicPr>
          <p:cNvPr id="8" name="Picture 7" descr="Background pattern&#10;&#10;Description automatically generated">
            <a:extLst>
              <a:ext uri="{FF2B5EF4-FFF2-40B4-BE49-F238E27FC236}">
                <a16:creationId xmlns:a16="http://schemas.microsoft.com/office/drawing/2014/main" id="{78A73A96-2B7F-4FE5-9551-624D8ED5A2E0}"/>
              </a:ext>
            </a:extLst>
          </p:cNvPr>
          <p:cNvPicPr>
            <a:picLocks noChangeAspect="1"/>
          </p:cNvPicPr>
          <p:nvPr userDrawn="1"/>
        </p:nvPicPr>
        <p:blipFill>
          <a:blip r:embed="rId5">
            <a:alphaModFix amt="85000"/>
            <a:extLst>
              <a:ext uri="{28A0092B-C50C-407E-A947-70E740481C1C}">
                <a14:useLocalDpi xmlns:a14="http://schemas.microsoft.com/office/drawing/2010/main" val="0"/>
              </a:ext>
            </a:extLst>
          </a:blip>
          <a:stretch>
            <a:fillRect/>
          </a:stretch>
        </p:blipFill>
        <p:spPr>
          <a:xfrm>
            <a:off x="1586" y="0"/>
            <a:ext cx="12190414" cy="6858000"/>
          </a:xfrm>
          <a:prstGeom prst="rect">
            <a:avLst/>
          </a:prstGeom>
        </p:spPr>
      </p:pic>
    </p:spTree>
    <p:extLst>
      <p:ext uri="{BB962C8B-B14F-4D97-AF65-F5344CB8AC3E}">
        <p14:creationId xmlns:p14="http://schemas.microsoft.com/office/powerpoint/2010/main" val="2245807916"/>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A12AD9-A4E8-F53F-842F-A174DD80AC29}"/>
              </a:ext>
            </a:extLst>
          </p:cNvPr>
          <p:cNvPicPr>
            <a:picLocks/>
          </p:cNvPicPr>
          <p:nvPr userDrawn="1"/>
        </p:nvPicPr>
        <p:blipFill rotWithShape="1">
          <a:blip r:embed="rId3"/>
          <a:srcRect l="8" t="20817" r="1398" b="76170"/>
          <a:stretch/>
        </p:blipFill>
        <p:spPr>
          <a:xfrm>
            <a:off x="1005" y="0"/>
            <a:ext cx="12190995" cy="40277"/>
          </a:xfrm>
          <a:prstGeom prst="rect">
            <a:avLst/>
          </a:prstGeom>
        </p:spPr>
      </p:pic>
      <p:cxnSp>
        <p:nvCxnSpPr>
          <p:cNvPr id="3" name="Straight Connector 2">
            <a:extLst>
              <a:ext uri="{FF2B5EF4-FFF2-40B4-BE49-F238E27FC236}">
                <a16:creationId xmlns:a16="http://schemas.microsoft.com/office/drawing/2014/main" id="{D97F25B3-A82F-1AAF-C332-10F198FEA2AF}"/>
              </a:ext>
            </a:extLst>
          </p:cNvPr>
          <p:cNvCxnSpPr>
            <a:cxnSpLocks/>
          </p:cNvCxnSpPr>
          <p:nvPr userDrawn="1"/>
        </p:nvCxnSpPr>
        <p:spPr>
          <a:xfrm>
            <a:off x="0" y="6502977"/>
            <a:ext cx="12192000"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86FAF88-AE49-F3B4-4B63-BB77A963BD7B}"/>
              </a:ext>
            </a:extLst>
          </p:cNvPr>
          <p:cNvSpPr txBox="1"/>
          <p:nvPr userDrawn="1"/>
        </p:nvSpPr>
        <p:spPr>
          <a:xfrm>
            <a:off x="652378" y="6578898"/>
            <a:ext cx="8500749" cy="230832"/>
          </a:xfrm>
          <a:prstGeom prst="rect">
            <a:avLst/>
          </a:prstGeom>
          <a:noFill/>
        </p:spPr>
        <p:txBody>
          <a:bodyPr wrap="square">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lang="en-US" sz="900" b="1" dirty="0">
                <a:solidFill>
                  <a:srgbClr val="104E95"/>
                </a:solidFill>
                <a:latin typeface="Segoe UI" panose="020B0502040204020203" pitchFamily="34" charset="0"/>
                <a:cs typeface="Segoe UI" panose="020B0502040204020203" pitchFamily="34" charset="0"/>
              </a:rPr>
              <a:t>www.spehackathon-eu.com                                                                           </a:t>
            </a:r>
            <a:endParaRPr lang="en-GB" sz="900" b="1" dirty="0">
              <a:solidFill>
                <a:srgbClr val="104E95"/>
              </a:solidFill>
            </a:endParaRPr>
          </a:p>
        </p:txBody>
      </p:sp>
      <p:pic>
        <p:nvPicPr>
          <p:cNvPr id="11" name="Picture 10">
            <a:extLst>
              <a:ext uri="{FF2B5EF4-FFF2-40B4-BE49-F238E27FC236}">
                <a16:creationId xmlns:a16="http://schemas.microsoft.com/office/drawing/2014/main" id="{3D415660-23EE-CE9D-94AC-83260A2E362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445" t="24646" r="15982" b="9622"/>
          <a:stretch/>
        </p:blipFill>
        <p:spPr>
          <a:xfrm>
            <a:off x="86580" y="6540337"/>
            <a:ext cx="489607" cy="302903"/>
          </a:xfrm>
          <a:prstGeom prst="rect">
            <a:avLst/>
          </a:prstGeom>
        </p:spPr>
      </p:pic>
      <p:sp>
        <p:nvSpPr>
          <p:cNvPr id="12" name="Slide Number Placeholder 4">
            <a:extLst>
              <a:ext uri="{FF2B5EF4-FFF2-40B4-BE49-F238E27FC236}">
                <a16:creationId xmlns:a16="http://schemas.microsoft.com/office/drawing/2014/main" id="{0150AAAD-FA10-9D3A-1AC6-06B881AF4F10}"/>
              </a:ext>
            </a:extLst>
          </p:cNvPr>
          <p:cNvSpPr txBox="1">
            <a:spLocks/>
          </p:cNvSpPr>
          <p:nvPr userDrawn="1"/>
        </p:nvSpPr>
        <p:spPr>
          <a:xfrm>
            <a:off x="11765018" y="6582741"/>
            <a:ext cx="426982" cy="176980"/>
          </a:xfrm>
          <a:prstGeom prst="rect">
            <a:avLst/>
          </a:prstGeom>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FCCC63F-2691-449F-A3A7-A912CCEDC02B}" type="slidenum">
              <a:rPr lang="en-US" sz="1400" b="1" smtClean="0">
                <a:solidFill>
                  <a:srgbClr val="1F508A"/>
                </a:solidFill>
              </a:rPr>
              <a:pPr/>
              <a:t>‹N°›</a:t>
            </a:fld>
            <a:endParaRPr lang="en-US" sz="1400" b="1" dirty="0">
              <a:solidFill>
                <a:srgbClr val="1F508A"/>
              </a:solidFill>
            </a:endParaRPr>
          </a:p>
        </p:txBody>
      </p:sp>
      <p:pic>
        <p:nvPicPr>
          <p:cNvPr id="4" name="Picture 3">
            <a:extLst>
              <a:ext uri="{FF2B5EF4-FFF2-40B4-BE49-F238E27FC236}">
                <a16:creationId xmlns:a16="http://schemas.microsoft.com/office/drawing/2014/main" id="{B2150C0C-2FDF-430F-7AC6-2CBAF6C7987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7769" b="17769"/>
          <a:stretch/>
        </p:blipFill>
        <p:spPr>
          <a:xfrm>
            <a:off x="11077348" y="55027"/>
            <a:ext cx="1073946" cy="692373"/>
          </a:xfrm>
          <a:prstGeom prst="rect">
            <a:avLst/>
          </a:prstGeom>
        </p:spPr>
      </p:pic>
      <p:pic>
        <p:nvPicPr>
          <p:cNvPr id="5" name="Picture 4">
            <a:extLst>
              <a:ext uri="{FF2B5EF4-FFF2-40B4-BE49-F238E27FC236}">
                <a16:creationId xmlns:a16="http://schemas.microsoft.com/office/drawing/2014/main" id="{B51AC1DC-1926-EC50-D7ED-31AD1315EDC4}"/>
              </a:ext>
            </a:extLst>
          </p:cNvPr>
          <p:cNvPicPr>
            <a:picLocks noChangeAspect="1"/>
          </p:cNvPicPr>
          <p:nvPr userDrawn="1"/>
        </p:nvPicPr>
        <p:blipFill>
          <a:blip r:embed="rId6"/>
          <a:stretch>
            <a:fillRect/>
          </a:stretch>
        </p:blipFill>
        <p:spPr>
          <a:xfrm>
            <a:off x="265" y="-297"/>
            <a:ext cx="12191735" cy="6858744"/>
          </a:xfrm>
          <a:prstGeom prst="rect">
            <a:avLst/>
          </a:prstGeom>
        </p:spPr>
      </p:pic>
    </p:spTree>
    <p:extLst>
      <p:ext uri="{BB962C8B-B14F-4D97-AF65-F5344CB8AC3E}">
        <p14:creationId xmlns:p14="http://schemas.microsoft.com/office/powerpoint/2010/main" val="2604819753"/>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786DE8-4718-2BF7-D478-ED863D2919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73FE5C-F6AE-004D-C5D9-8763A1ABC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74A734-638F-A734-79FC-BAE91C0840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DBCE5-02FD-464F-977D-63E7437FAD1A}" type="datetime1">
              <a:rPr lang="en-GB" smtClean="0"/>
              <a:t>22/11/2024</a:t>
            </a:fld>
            <a:endParaRPr lang="en-GB"/>
          </a:p>
        </p:txBody>
      </p:sp>
      <p:sp>
        <p:nvSpPr>
          <p:cNvPr id="5" name="Footer Placeholder 4">
            <a:extLst>
              <a:ext uri="{FF2B5EF4-FFF2-40B4-BE49-F238E27FC236}">
                <a16:creationId xmlns:a16="http://schemas.microsoft.com/office/drawing/2014/main" id="{29DFE320-8481-85A1-13D5-501F2958D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FE5C023-285E-1480-F928-8E7743804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A1DC3-D24A-40C9-BD18-E1C6F2F0FED0}" type="slidenum">
              <a:rPr lang="en-GB" smtClean="0"/>
              <a:t>‹N°›</a:t>
            </a:fld>
            <a:endParaRPr lang="en-GB"/>
          </a:p>
        </p:txBody>
      </p:sp>
    </p:spTree>
    <p:extLst>
      <p:ext uri="{BB962C8B-B14F-4D97-AF65-F5344CB8AC3E}">
        <p14:creationId xmlns:p14="http://schemas.microsoft.com/office/powerpoint/2010/main" val="178828518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C0509C-EC0E-8206-18E4-8CBA6FDF72ED}"/>
              </a:ext>
            </a:extLst>
          </p:cNvPr>
          <p:cNvSpPr>
            <a:spLocks noGrp="1"/>
          </p:cNvSpPr>
          <p:nvPr>
            <p:ph type="title"/>
          </p:nvPr>
        </p:nvSpPr>
        <p:spPr>
          <a:xfrm>
            <a:off x="571500" y="722124"/>
            <a:ext cx="11049000" cy="707895"/>
          </a:xfrm>
          <a:prstGeom prst="rect">
            <a:avLst/>
          </a:prstGeom>
        </p:spPr>
        <p:txBody>
          <a:bodyPr vert="horz" lIns="0" tIns="45720" rIns="91440" bIns="45720" rtlCol="0" anchor="ctr">
            <a:noAutofit/>
          </a:bodyPr>
          <a:lstStyle/>
          <a:p>
            <a:r>
              <a:rPr lang="en-GB"/>
              <a:t>Click to edit Master title style</a:t>
            </a:r>
          </a:p>
        </p:txBody>
      </p:sp>
      <p:sp>
        <p:nvSpPr>
          <p:cNvPr id="3" name="Text Placeholder 2">
            <a:extLst>
              <a:ext uri="{FF2B5EF4-FFF2-40B4-BE49-F238E27FC236}">
                <a16:creationId xmlns:a16="http://schemas.microsoft.com/office/drawing/2014/main" id="{004FF94E-4C8D-11FF-AE72-74987678168A}"/>
              </a:ext>
            </a:extLst>
          </p:cNvPr>
          <p:cNvSpPr>
            <a:spLocks noGrp="1"/>
          </p:cNvSpPr>
          <p:nvPr>
            <p:ph type="body" idx="1"/>
          </p:nvPr>
        </p:nvSpPr>
        <p:spPr>
          <a:xfrm>
            <a:off x="571501" y="1371601"/>
            <a:ext cx="11048999" cy="4397374"/>
          </a:xfrm>
          <a:prstGeom prst="rect">
            <a:avLst/>
          </a:prstGeom>
        </p:spPr>
        <p:txBody>
          <a:bodyPr vert="horz" lIns="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228D8AA-0AC4-C6A5-F49D-7B4F55365C65}"/>
              </a:ext>
            </a:extLst>
          </p:cNvPr>
          <p:cNvSpPr>
            <a:spLocks noGrp="1"/>
          </p:cNvSpPr>
          <p:nvPr>
            <p:ph type="ftr" sz="quarter" idx="3"/>
          </p:nvPr>
        </p:nvSpPr>
        <p:spPr>
          <a:xfrm>
            <a:off x="7797536" y="6394059"/>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2024 Seequent, The Bentley Subsurface Company</a:t>
            </a:r>
          </a:p>
        </p:txBody>
      </p:sp>
      <p:sp>
        <p:nvSpPr>
          <p:cNvPr id="6" name="Slide Number Placeholder 5">
            <a:extLst>
              <a:ext uri="{FF2B5EF4-FFF2-40B4-BE49-F238E27FC236}">
                <a16:creationId xmlns:a16="http://schemas.microsoft.com/office/drawing/2014/main" id="{C47889DD-601E-675D-4142-0C30CF2131D9}"/>
              </a:ext>
            </a:extLst>
          </p:cNvPr>
          <p:cNvSpPr>
            <a:spLocks noGrp="1"/>
          </p:cNvSpPr>
          <p:nvPr>
            <p:ph type="sldNum" sz="quarter" idx="4"/>
          </p:nvPr>
        </p:nvSpPr>
        <p:spPr>
          <a:xfrm>
            <a:off x="279664" y="6492876"/>
            <a:ext cx="2743200" cy="365125"/>
          </a:xfrm>
          <a:prstGeom prst="rect">
            <a:avLst/>
          </a:prstGeom>
        </p:spPr>
        <p:txBody>
          <a:bodyPr vert="horz" lIns="0" tIns="45720" rIns="91440" bIns="45720" rtlCol="0" anchor="ctr"/>
          <a:lstStyle>
            <a:lvl1pPr algn="l">
              <a:defRPr sz="1000">
                <a:solidFill>
                  <a:schemeClr val="tx2"/>
                </a:solidFill>
              </a:defRPr>
            </a:lvl1pPr>
          </a:lstStyle>
          <a:p>
            <a:fld id="{CEC233DD-AA00-48F4-A1FE-D5D1CA1A1852}" type="slidenum">
              <a:rPr lang="en-GB" smtClean="0"/>
              <a:pPr/>
              <a:t>‹N°›</a:t>
            </a:fld>
            <a:endParaRPr lang="en-GB"/>
          </a:p>
        </p:txBody>
      </p:sp>
      <p:pic>
        <p:nvPicPr>
          <p:cNvPr id="4" name="Picture 3" descr="Logo&#10;&#10;Description automatically generated with medium confidence">
            <a:extLst>
              <a:ext uri="{FF2B5EF4-FFF2-40B4-BE49-F238E27FC236}">
                <a16:creationId xmlns:a16="http://schemas.microsoft.com/office/drawing/2014/main" id="{DCB58004-801A-F208-0389-8FBEC344C317}"/>
              </a:ext>
            </a:extLst>
          </p:cNvPr>
          <p:cNvPicPr>
            <a:picLocks noChangeAspect="1"/>
          </p:cNvPicPr>
          <p:nvPr userDrawn="1"/>
        </p:nvPicPr>
        <p:blipFill>
          <a:blip r:embed="rId4"/>
          <a:stretch>
            <a:fillRect/>
          </a:stretch>
        </p:blipFill>
        <p:spPr>
          <a:xfrm>
            <a:off x="11488556" y="273307"/>
            <a:ext cx="423780" cy="365125"/>
          </a:xfrm>
          <a:prstGeom prst="rect">
            <a:avLst/>
          </a:prstGeom>
        </p:spPr>
      </p:pic>
    </p:spTree>
    <p:extLst>
      <p:ext uri="{BB962C8B-B14F-4D97-AF65-F5344CB8AC3E}">
        <p14:creationId xmlns:p14="http://schemas.microsoft.com/office/powerpoint/2010/main" val="2045444455"/>
      </p:ext>
    </p:extLst>
  </p:cSld>
  <p:clrMap bg1="lt1" tx1="dk1" bg2="lt2" tx2="dk2" accent1="accent1" accent2="accent2" accent3="accent3" accent4="accent4" accent5="accent5" accent6="accent6" hlink="hlink" folHlink="folHlink"/>
  <p:sldLayoutIdLst>
    <p:sldLayoutId id="2147483681" r:id="rId1"/>
    <p:sldLayoutId id="2147483682" r:id="rId2"/>
  </p:sldLayoutIdLst>
  <p:hf hdr="0" dt="0"/>
  <p:txStyles>
    <p:titleStyle>
      <a:lvl1pPr algn="l" defTabSz="914217" rtl="0" eaLnBrk="1" latinLnBrk="0" hangingPunct="1">
        <a:lnSpc>
          <a:spcPct val="90000"/>
        </a:lnSpc>
        <a:spcBef>
          <a:spcPct val="0"/>
        </a:spcBef>
        <a:buNone/>
        <a:defRPr sz="2400" b="1" kern="1200" cap="none" spc="0" baseline="0">
          <a:solidFill>
            <a:schemeClr val="tx2"/>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1600" kern="1200">
          <a:solidFill>
            <a:schemeClr val="tx2"/>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100" kern="1200">
          <a:solidFill>
            <a:schemeClr val="tx2"/>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360">
          <p15:clr>
            <a:srgbClr val="F26B43"/>
          </p15:clr>
        </p15:guide>
        <p15:guide id="4" pos="2626">
          <p15:clr>
            <a:srgbClr val="F26B43"/>
          </p15:clr>
        </p15:guide>
        <p15:guide id="5" pos="2706">
          <p15:clr>
            <a:srgbClr val="F26B43"/>
          </p15:clr>
        </p15:guide>
        <p15:guide id="6" pos="4973">
          <p15:clr>
            <a:srgbClr val="F26B43"/>
          </p15:clr>
        </p15:guide>
        <p15:guide id="7" pos="5053">
          <p15:clr>
            <a:srgbClr val="F26B43"/>
          </p15:clr>
        </p15:guide>
        <p15:guide id="8" pos="7320">
          <p15:clr>
            <a:srgbClr val="F26B43"/>
          </p15:clr>
        </p15:guide>
        <p15:guide id="9" orient="horz">
          <p15:clr>
            <a:srgbClr val="F26B43"/>
          </p15:clr>
        </p15:guide>
        <p15:guide id="10" orient="horz" pos="4320">
          <p15:clr>
            <a:srgbClr val="F26B43"/>
          </p15:clr>
        </p15:guide>
        <p15:guide id="11" orient="horz" pos="867">
          <p15:clr>
            <a:srgbClr val="F26B43"/>
          </p15:clr>
        </p15:guide>
        <p15:guide id="12" orient="horz" pos="1842">
          <p15:clr>
            <a:srgbClr val="F26B43"/>
          </p15:clr>
        </p15:guide>
        <p15:guide id="13" orient="horz" pos="1922">
          <p15:clr>
            <a:srgbClr val="F26B43"/>
          </p15:clr>
        </p15:guide>
        <p15:guide id="14" orient="horz" pos="2901">
          <p15:clr>
            <a:srgbClr val="F26B43"/>
          </p15:clr>
        </p15:guide>
        <p15:guide id="15" orient="horz" pos="2981">
          <p15:clr>
            <a:srgbClr val="F26B43"/>
          </p15:clr>
        </p15:guide>
        <p15:guide id="16" orient="horz" pos="3960">
          <p15:clr>
            <a:srgbClr val="F26B43"/>
          </p15:clr>
        </p15:guide>
        <p15:guide id="17" orient="horz" pos="363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C0509C-EC0E-8206-18E4-8CBA6FDF72ED}"/>
              </a:ext>
            </a:extLst>
          </p:cNvPr>
          <p:cNvSpPr>
            <a:spLocks noGrp="1"/>
          </p:cNvSpPr>
          <p:nvPr>
            <p:ph type="title"/>
          </p:nvPr>
        </p:nvSpPr>
        <p:spPr>
          <a:xfrm>
            <a:off x="571500" y="722123"/>
            <a:ext cx="11049000" cy="707895"/>
          </a:xfrm>
          <a:prstGeom prst="rect">
            <a:avLst/>
          </a:prstGeom>
        </p:spPr>
        <p:txBody>
          <a:bodyPr vert="horz" lIns="0" tIns="45720" rIns="91440" bIns="45720" rtlCol="0" anchor="ctr">
            <a:noAutofit/>
          </a:bodyPr>
          <a:lstStyle/>
          <a:p>
            <a:r>
              <a:rPr lang="en-GB"/>
              <a:t>Click to edit Master title style</a:t>
            </a:r>
          </a:p>
        </p:txBody>
      </p:sp>
      <p:sp>
        <p:nvSpPr>
          <p:cNvPr id="3" name="Text Placeholder 2">
            <a:extLst>
              <a:ext uri="{FF2B5EF4-FFF2-40B4-BE49-F238E27FC236}">
                <a16:creationId xmlns:a16="http://schemas.microsoft.com/office/drawing/2014/main" id="{004FF94E-4C8D-11FF-AE72-74987678168A}"/>
              </a:ext>
            </a:extLst>
          </p:cNvPr>
          <p:cNvSpPr>
            <a:spLocks noGrp="1"/>
          </p:cNvSpPr>
          <p:nvPr>
            <p:ph type="body" idx="1"/>
          </p:nvPr>
        </p:nvSpPr>
        <p:spPr>
          <a:xfrm>
            <a:off x="571500" y="1371601"/>
            <a:ext cx="11048999" cy="4397374"/>
          </a:xfrm>
          <a:prstGeom prst="rect">
            <a:avLst/>
          </a:prstGeom>
        </p:spPr>
        <p:txBody>
          <a:bodyPr vert="horz" lIns="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228D8AA-0AC4-C6A5-F49D-7B4F55365C65}"/>
              </a:ext>
            </a:extLst>
          </p:cNvPr>
          <p:cNvSpPr>
            <a:spLocks noGrp="1"/>
          </p:cNvSpPr>
          <p:nvPr>
            <p:ph type="ftr" sz="quarter" idx="3"/>
          </p:nvPr>
        </p:nvSpPr>
        <p:spPr>
          <a:xfrm>
            <a:off x="7797536" y="6394058"/>
            <a:ext cx="4114800" cy="365125"/>
          </a:xfrm>
          <a:prstGeom prst="rect">
            <a:avLst/>
          </a:prstGeom>
        </p:spPr>
        <p:txBody>
          <a:bodyPr vert="horz" lIns="91440" tIns="45720" rIns="0" bIns="45720" rtlCol="0" anchor="ctr"/>
          <a:lstStyle>
            <a:lvl1pPr algn="r">
              <a:defRPr sz="800">
                <a:solidFill>
                  <a:schemeClr val="tx2"/>
                </a:solidFill>
              </a:defRPr>
            </a:lvl1pPr>
          </a:lstStyle>
          <a:p>
            <a:r>
              <a:rPr lang="en-GB"/>
              <a:t>© 2023 Seequent, The Bentley Subsurface Company</a:t>
            </a:r>
          </a:p>
        </p:txBody>
      </p:sp>
      <p:sp>
        <p:nvSpPr>
          <p:cNvPr id="6" name="Slide Number Placeholder 5">
            <a:extLst>
              <a:ext uri="{FF2B5EF4-FFF2-40B4-BE49-F238E27FC236}">
                <a16:creationId xmlns:a16="http://schemas.microsoft.com/office/drawing/2014/main" id="{C47889DD-601E-675D-4142-0C30CF2131D9}"/>
              </a:ext>
            </a:extLst>
          </p:cNvPr>
          <p:cNvSpPr>
            <a:spLocks noGrp="1"/>
          </p:cNvSpPr>
          <p:nvPr>
            <p:ph type="sldNum" sz="quarter" idx="4"/>
          </p:nvPr>
        </p:nvSpPr>
        <p:spPr>
          <a:xfrm>
            <a:off x="279664" y="6492875"/>
            <a:ext cx="2743200" cy="365125"/>
          </a:xfrm>
          <a:prstGeom prst="rect">
            <a:avLst/>
          </a:prstGeom>
        </p:spPr>
        <p:txBody>
          <a:bodyPr vert="horz" lIns="0" tIns="45720" rIns="91440" bIns="45720" rtlCol="0" anchor="ctr"/>
          <a:lstStyle>
            <a:lvl1pPr algn="l">
              <a:defRPr sz="1000">
                <a:solidFill>
                  <a:schemeClr val="tx2"/>
                </a:solidFill>
              </a:defRPr>
            </a:lvl1pPr>
          </a:lstStyle>
          <a:p>
            <a:fld id="{CEC233DD-AA00-48F4-A1FE-D5D1CA1A1852}" type="slidenum">
              <a:rPr lang="en-GB" smtClean="0"/>
              <a:pPr/>
              <a:t>‹N°›</a:t>
            </a:fld>
            <a:endParaRPr lang="en-GB"/>
          </a:p>
        </p:txBody>
      </p:sp>
      <p:pic>
        <p:nvPicPr>
          <p:cNvPr id="4" name="Picture 3" descr="Logo&#10;&#10;Description automatically generated with medium confidence">
            <a:extLst>
              <a:ext uri="{FF2B5EF4-FFF2-40B4-BE49-F238E27FC236}">
                <a16:creationId xmlns:a16="http://schemas.microsoft.com/office/drawing/2014/main" id="{DCB58004-801A-F208-0389-8FBEC344C317}"/>
              </a:ext>
            </a:extLst>
          </p:cNvPr>
          <p:cNvPicPr>
            <a:picLocks noChangeAspect="1"/>
          </p:cNvPicPr>
          <p:nvPr userDrawn="1"/>
        </p:nvPicPr>
        <p:blipFill>
          <a:blip r:embed="rId67"/>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422529238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 id="2147483725" r:id="rId42"/>
    <p:sldLayoutId id="2147483726" r:id="rId43"/>
    <p:sldLayoutId id="2147483727" r:id="rId44"/>
    <p:sldLayoutId id="2147483728" r:id="rId45"/>
    <p:sldLayoutId id="2147483729" r:id="rId46"/>
    <p:sldLayoutId id="2147483730" r:id="rId47"/>
    <p:sldLayoutId id="2147483731" r:id="rId48"/>
    <p:sldLayoutId id="2147483732" r:id="rId49"/>
    <p:sldLayoutId id="2147483733" r:id="rId50"/>
    <p:sldLayoutId id="2147483734" r:id="rId51"/>
    <p:sldLayoutId id="2147483735" r:id="rId52"/>
    <p:sldLayoutId id="2147483736" r:id="rId53"/>
    <p:sldLayoutId id="2147483737" r:id="rId54"/>
    <p:sldLayoutId id="2147483738" r:id="rId55"/>
    <p:sldLayoutId id="2147483739" r:id="rId56"/>
    <p:sldLayoutId id="2147483740" r:id="rId57"/>
    <p:sldLayoutId id="2147483741" r:id="rId58"/>
    <p:sldLayoutId id="2147483742" r:id="rId59"/>
    <p:sldLayoutId id="2147483743" r:id="rId60"/>
    <p:sldLayoutId id="2147483744" r:id="rId61"/>
    <p:sldLayoutId id="2147483745" r:id="rId62"/>
    <p:sldLayoutId id="2147483746" r:id="rId63"/>
    <p:sldLayoutId id="2147483747" r:id="rId64"/>
    <p:sldLayoutId id="2147483748" r:id="rId65"/>
  </p:sldLayoutIdLst>
  <p:hf hdr="0" dt="0"/>
  <p:txStyles>
    <p:titleStyle>
      <a:lvl1pPr algn="l" defTabSz="914400" rtl="0" eaLnBrk="1" latinLnBrk="0" hangingPunct="1">
        <a:lnSpc>
          <a:spcPct val="90000"/>
        </a:lnSpc>
        <a:spcBef>
          <a:spcPct val="0"/>
        </a:spcBef>
        <a:buNone/>
        <a:defRPr sz="2400" b="1" kern="1200" cap="none" spc="0"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360">
          <p15:clr>
            <a:srgbClr val="F26B43"/>
          </p15:clr>
        </p15:guide>
        <p15:guide id="4" pos="2626">
          <p15:clr>
            <a:srgbClr val="F26B43"/>
          </p15:clr>
        </p15:guide>
        <p15:guide id="5" pos="2706">
          <p15:clr>
            <a:srgbClr val="F26B43"/>
          </p15:clr>
        </p15:guide>
        <p15:guide id="6" pos="4973">
          <p15:clr>
            <a:srgbClr val="F26B43"/>
          </p15:clr>
        </p15:guide>
        <p15:guide id="7" pos="5053">
          <p15:clr>
            <a:srgbClr val="F26B43"/>
          </p15:clr>
        </p15:guide>
        <p15:guide id="8" pos="7320">
          <p15:clr>
            <a:srgbClr val="F26B43"/>
          </p15:clr>
        </p15:guide>
        <p15:guide id="9" orient="horz">
          <p15:clr>
            <a:srgbClr val="F26B43"/>
          </p15:clr>
        </p15:guide>
        <p15:guide id="10" orient="horz" pos="4320">
          <p15:clr>
            <a:srgbClr val="F26B43"/>
          </p15:clr>
        </p15:guide>
        <p15:guide id="11" orient="horz" pos="867">
          <p15:clr>
            <a:srgbClr val="F26B43"/>
          </p15:clr>
        </p15:guide>
        <p15:guide id="12" orient="horz" pos="1842">
          <p15:clr>
            <a:srgbClr val="F26B43"/>
          </p15:clr>
        </p15:guide>
        <p15:guide id="13" orient="horz" pos="1922">
          <p15:clr>
            <a:srgbClr val="F26B43"/>
          </p15:clr>
        </p15:guide>
        <p15:guide id="14" orient="horz" pos="2901">
          <p15:clr>
            <a:srgbClr val="F26B43"/>
          </p15:clr>
        </p15:guide>
        <p15:guide id="15" orient="horz" pos="2981">
          <p15:clr>
            <a:srgbClr val="F26B43"/>
          </p15:clr>
        </p15:guide>
        <p15:guide id="16" orient="horz" pos="3960">
          <p15:clr>
            <a:srgbClr val="F26B43"/>
          </p15:clr>
        </p15:guide>
        <p15:guide id="17" orient="horz" pos="363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microsoft.com/office/2007/relationships/hdphoto" Target="../media/hdphoto2.wdp"/><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58.png"/><Relationship Id="rId7" Type="http://schemas.openxmlformats.org/officeDocument/2006/relationships/image" Target="../media/image62.svg"/><Relationship Id="rId12" Type="http://schemas.openxmlformats.org/officeDocument/2006/relationships/image" Target="../media/image67.png"/><Relationship Id="rId17" Type="http://schemas.microsoft.com/office/2007/relationships/hdphoto" Target="../media/hdphoto1.wdp"/><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94.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7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png"/><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3" Type="http://schemas.openxmlformats.org/officeDocument/2006/relationships/hyperlink" Target="https://www.icgc.cat/Innovacio/Projectes-R-D-i/MUSE-GeoERA" TargetMode="External"/><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12.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jfif"/></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hyperlink" Target="https://www.seequent.com/legal-privacy/online-services-user-terms"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755450-1348-776A-44BA-6DA7C82490B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harpenSoften amount="25000"/>
                    </a14:imgEffect>
                  </a14:imgLayer>
                </a14:imgProps>
              </a:ext>
              <a:ext uri="{28A0092B-C50C-407E-A947-70E740481C1C}">
                <a14:useLocalDpi xmlns:a14="http://schemas.microsoft.com/office/drawing/2010/main" val="0"/>
              </a:ext>
            </a:extLst>
          </a:blip>
          <a:srcRect b="43750"/>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4512BDC9-B388-EB90-121B-B27D1A14A8B0}"/>
              </a:ext>
            </a:extLst>
          </p:cNvPr>
          <p:cNvSpPr/>
          <p:nvPr/>
        </p:nvSpPr>
        <p:spPr>
          <a:xfrm flipH="1" flipV="1">
            <a:off x="0" y="-2"/>
            <a:ext cx="12192000" cy="6858002"/>
          </a:xfrm>
          <a:prstGeom prst="rect">
            <a:avLst/>
          </a:prstGeom>
          <a:gradFill flip="none" rotWithShape="1">
            <a:gsLst>
              <a:gs pos="47000">
                <a:srgbClr val="6B5351">
                  <a:alpha val="90000"/>
                </a:srgbClr>
              </a:gs>
              <a:gs pos="36000">
                <a:schemeClr val="accent2">
                  <a:lumMod val="75000"/>
                  <a:alpha val="84000"/>
                </a:schemeClr>
              </a:gs>
              <a:gs pos="58000">
                <a:srgbClr val="0D4C94">
                  <a:alpha val="91000"/>
                </a:srgb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Logo, company name&#10;&#10;Description automatically generated">
            <a:extLst>
              <a:ext uri="{FF2B5EF4-FFF2-40B4-BE49-F238E27FC236}">
                <a16:creationId xmlns:a16="http://schemas.microsoft.com/office/drawing/2014/main" id="{A56EE1B1-AF74-A8D2-9A18-37B10648D444}"/>
              </a:ext>
            </a:extLst>
          </p:cNvPr>
          <p:cNvPicPr>
            <a:picLocks noChangeAspect="1"/>
          </p:cNvPicPr>
          <p:nvPr/>
        </p:nvPicPr>
        <p:blipFill rotWithShape="1">
          <a:blip r:embed="rId4">
            <a:biLevel thresh="25000"/>
            <a:extLst>
              <a:ext uri="{28A0092B-C50C-407E-A947-70E740481C1C}">
                <a14:useLocalDpi xmlns:a14="http://schemas.microsoft.com/office/drawing/2010/main" val="0"/>
              </a:ext>
            </a:extLst>
          </a:blip>
          <a:srcRect l="9380" t="25325" r="16447" b="12396"/>
          <a:stretch/>
        </p:blipFill>
        <p:spPr>
          <a:xfrm>
            <a:off x="437060" y="286928"/>
            <a:ext cx="3582490" cy="2110960"/>
          </a:xfrm>
          <a:prstGeom prst="rect">
            <a:avLst/>
          </a:prstGeom>
        </p:spPr>
      </p:pic>
      <p:sp>
        <p:nvSpPr>
          <p:cNvPr id="8" name="TextBox 7">
            <a:extLst>
              <a:ext uri="{FF2B5EF4-FFF2-40B4-BE49-F238E27FC236}">
                <a16:creationId xmlns:a16="http://schemas.microsoft.com/office/drawing/2014/main" id="{3D032812-DB26-037C-F082-8EDFA279D3DE}"/>
              </a:ext>
            </a:extLst>
          </p:cNvPr>
          <p:cNvSpPr txBox="1"/>
          <p:nvPr/>
        </p:nvSpPr>
        <p:spPr>
          <a:xfrm>
            <a:off x="-2" y="2535848"/>
            <a:ext cx="12191999" cy="846386"/>
          </a:xfrm>
          <a:prstGeom prst="rect">
            <a:avLst/>
          </a:prstGeom>
          <a:noFill/>
        </p:spPr>
        <p:txBody>
          <a:bodyPr wrap="square">
            <a:spAutoFit/>
          </a:bodyPr>
          <a:lstStyle/>
          <a:p>
            <a:pPr algn="ctr"/>
            <a:r>
              <a:rPr lang="it-IT" sz="4900" b="1"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2024 SPE Europe Energy GeoHackathon</a:t>
            </a:r>
            <a:endParaRPr lang="en-GB" sz="4900" b="1" dirty="0">
              <a:solidFill>
                <a:srgbClr val="FFC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2BCE8740-25FB-B038-6752-727F796EFF21}"/>
              </a:ext>
            </a:extLst>
          </p:cNvPr>
          <p:cNvSpPr>
            <a:spLocks noChangeAspect="1"/>
          </p:cNvSpPr>
          <p:nvPr/>
        </p:nvSpPr>
        <p:spPr>
          <a:xfrm>
            <a:off x="-2" y="6449608"/>
            <a:ext cx="12191999" cy="271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bg1"/>
                </a:solidFill>
                <a:latin typeface="Segoe UI" panose="020B0502040204020203" pitchFamily="34" charset="0"/>
                <a:cs typeface="Segoe UI" panose="020B0502040204020203" pitchFamily="34" charset="0"/>
              </a:rPr>
              <a:t>www.spehackathon-eu-co</a:t>
            </a:r>
            <a:r>
              <a:rPr lang="en-GB" sz="2400" b="1" i="0" dirty="0">
                <a:solidFill>
                  <a:schemeClr val="bg1"/>
                </a:solidFill>
                <a:effectLst/>
                <a:latin typeface="Segoe UI" panose="020B0502040204020203" pitchFamily="34" charset="0"/>
                <a:cs typeface="Segoe UI" panose="020B0502040204020203" pitchFamily="34" charset="0"/>
              </a:rPr>
              <a:t>m</a:t>
            </a:r>
            <a:endParaRPr lang="en-GB" sz="2400" b="1" dirty="0">
              <a:solidFill>
                <a:schemeClr val="bg1"/>
              </a:solidFill>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C23DBCB3-B46C-6556-08E0-94A9FA0EB587}"/>
              </a:ext>
            </a:extLst>
          </p:cNvPr>
          <p:cNvCxnSpPr/>
          <p:nvPr/>
        </p:nvCxnSpPr>
        <p:spPr>
          <a:xfrm>
            <a:off x="-2" y="6339172"/>
            <a:ext cx="121920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7A9A1935-1337-1582-59FF-F0710C44E1A2}"/>
              </a:ext>
            </a:extLst>
          </p:cNvPr>
          <p:cNvGrpSpPr/>
          <p:nvPr/>
        </p:nvGrpSpPr>
        <p:grpSpPr>
          <a:xfrm>
            <a:off x="1562765" y="3600256"/>
            <a:ext cx="9066471" cy="2669609"/>
            <a:chOff x="2443333" y="3600256"/>
            <a:chExt cx="9066471" cy="2669609"/>
          </a:xfrm>
        </p:grpSpPr>
        <p:pic>
          <p:nvPicPr>
            <p:cNvPr id="6" name="Picture 5">
              <a:extLst>
                <a:ext uri="{FF2B5EF4-FFF2-40B4-BE49-F238E27FC236}">
                  <a16:creationId xmlns:a16="http://schemas.microsoft.com/office/drawing/2014/main" id="{6182CBDC-E7CF-C1A5-EECC-0D639E0846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7014" y="4891121"/>
              <a:ext cx="1742790" cy="1378744"/>
            </a:xfrm>
            <a:prstGeom prst="rect">
              <a:avLst/>
            </a:prstGeom>
          </p:spPr>
        </p:pic>
        <p:grpSp>
          <p:nvGrpSpPr>
            <p:cNvPr id="18" name="Group 17">
              <a:extLst>
                <a:ext uri="{FF2B5EF4-FFF2-40B4-BE49-F238E27FC236}">
                  <a16:creationId xmlns:a16="http://schemas.microsoft.com/office/drawing/2014/main" id="{1A45B9AA-E5B0-5908-7020-89C156E53CB7}"/>
                </a:ext>
              </a:extLst>
            </p:cNvPr>
            <p:cNvGrpSpPr/>
            <p:nvPr/>
          </p:nvGrpSpPr>
          <p:grpSpPr>
            <a:xfrm>
              <a:off x="2443333" y="3600256"/>
              <a:ext cx="9066471" cy="2387883"/>
              <a:chOff x="2443333" y="3600256"/>
              <a:chExt cx="9066471" cy="2387883"/>
            </a:xfrm>
          </p:grpSpPr>
          <p:pic>
            <p:nvPicPr>
              <p:cNvPr id="21" name="Picture 20">
                <a:extLst>
                  <a:ext uri="{FF2B5EF4-FFF2-40B4-BE49-F238E27FC236}">
                    <a16:creationId xmlns:a16="http://schemas.microsoft.com/office/drawing/2014/main" id="{3842035D-AF57-AEF2-F7EF-0E2CB508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0361" y="3600256"/>
                <a:ext cx="1742789" cy="1099897"/>
              </a:xfrm>
              <a:prstGeom prst="rect">
                <a:avLst/>
              </a:prstGeom>
            </p:spPr>
          </p:pic>
          <p:pic>
            <p:nvPicPr>
              <p:cNvPr id="23" name="Picture 22">
                <a:extLst>
                  <a:ext uri="{FF2B5EF4-FFF2-40B4-BE49-F238E27FC236}">
                    <a16:creationId xmlns:a16="http://schemas.microsoft.com/office/drawing/2014/main" id="{C92E00E1-3EC9-6B91-A041-456BC66C83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0847" y="3600256"/>
                <a:ext cx="1742789" cy="1099897"/>
              </a:xfrm>
              <a:prstGeom prst="rect">
                <a:avLst/>
              </a:prstGeom>
            </p:spPr>
          </p:pic>
          <p:pic>
            <p:nvPicPr>
              <p:cNvPr id="25" name="Picture 24">
                <a:extLst>
                  <a:ext uri="{FF2B5EF4-FFF2-40B4-BE49-F238E27FC236}">
                    <a16:creationId xmlns:a16="http://schemas.microsoft.com/office/drawing/2014/main" id="{CA403F92-1694-D3C7-A1A9-960BA7654B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4684" y="3600256"/>
                <a:ext cx="1742789" cy="1099897"/>
              </a:xfrm>
              <a:prstGeom prst="rect">
                <a:avLst/>
              </a:prstGeom>
            </p:spPr>
          </p:pic>
          <p:pic>
            <p:nvPicPr>
              <p:cNvPr id="27" name="Picture 26">
                <a:extLst>
                  <a:ext uri="{FF2B5EF4-FFF2-40B4-BE49-F238E27FC236}">
                    <a16:creationId xmlns:a16="http://schemas.microsoft.com/office/drawing/2014/main" id="{EDFF09C7-3A98-1936-2B00-88C5678B0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7015" y="3600256"/>
                <a:ext cx="1742789" cy="1099897"/>
              </a:xfrm>
              <a:prstGeom prst="rect">
                <a:avLst/>
              </a:prstGeom>
            </p:spPr>
          </p:pic>
          <p:pic>
            <p:nvPicPr>
              <p:cNvPr id="9" name="Picture 8">
                <a:extLst>
                  <a:ext uri="{FF2B5EF4-FFF2-40B4-BE49-F238E27FC236}">
                    <a16:creationId xmlns:a16="http://schemas.microsoft.com/office/drawing/2014/main" id="{5F8DEFFD-1182-C63E-75BB-DE3F9584E7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0846" y="4888242"/>
                <a:ext cx="1742790" cy="1099897"/>
              </a:xfrm>
              <a:prstGeom prst="rect">
                <a:avLst/>
              </a:prstGeom>
            </p:spPr>
          </p:pic>
          <p:pic>
            <p:nvPicPr>
              <p:cNvPr id="10" name="Picture 9">
                <a:extLst>
                  <a:ext uri="{FF2B5EF4-FFF2-40B4-BE49-F238E27FC236}">
                    <a16:creationId xmlns:a16="http://schemas.microsoft.com/office/drawing/2014/main" id="{EB4C96EB-38EF-A5D6-0000-251BF7D9AC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4683" y="4888242"/>
                <a:ext cx="1742790" cy="1099897"/>
              </a:xfrm>
              <a:prstGeom prst="rect">
                <a:avLst/>
              </a:prstGeom>
            </p:spPr>
          </p:pic>
          <p:pic>
            <p:nvPicPr>
              <p:cNvPr id="12" name="Picture 11">
                <a:extLst>
                  <a:ext uri="{FF2B5EF4-FFF2-40B4-BE49-F238E27FC236}">
                    <a16:creationId xmlns:a16="http://schemas.microsoft.com/office/drawing/2014/main" id="{DC44D380-BB74-4291-0FC0-115A989B44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16524" y="3600256"/>
                <a:ext cx="1744785" cy="1101153"/>
              </a:xfrm>
              <a:prstGeom prst="rect">
                <a:avLst/>
              </a:prstGeom>
            </p:spPr>
          </p:pic>
          <p:pic>
            <p:nvPicPr>
              <p:cNvPr id="14" name="Picture 13">
                <a:extLst>
                  <a:ext uri="{FF2B5EF4-FFF2-40B4-BE49-F238E27FC236}">
                    <a16:creationId xmlns:a16="http://schemas.microsoft.com/office/drawing/2014/main" id="{197BAA55-96F2-4D91-E1A5-F71ABC7132B3}"/>
                  </a:ext>
                </a:extLst>
              </p:cNvPr>
              <p:cNvPicPr>
                <a:picLocks noChangeAspect="1"/>
              </p:cNvPicPr>
              <p:nvPr/>
            </p:nvPicPr>
            <p:blipFill>
              <a:blip r:embed="rId13"/>
              <a:srcRect t="23543"/>
              <a:stretch/>
            </p:blipFill>
            <p:spPr>
              <a:xfrm>
                <a:off x="2443333" y="4898065"/>
                <a:ext cx="1852220" cy="1090074"/>
              </a:xfrm>
              <a:prstGeom prst="rect">
                <a:avLst/>
              </a:prstGeom>
            </p:spPr>
          </p:pic>
          <p:pic>
            <p:nvPicPr>
              <p:cNvPr id="17" name="Picture 16">
                <a:extLst>
                  <a:ext uri="{FF2B5EF4-FFF2-40B4-BE49-F238E27FC236}">
                    <a16:creationId xmlns:a16="http://schemas.microsoft.com/office/drawing/2014/main" id="{37D1A5EC-03A1-0D5F-2840-E212F073E875}"/>
                  </a:ext>
                </a:extLst>
              </p:cNvPr>
              <p:cNvPicPr>
                <a:picLocks noChangeAspect="1"/>
              </p:cNvPicPr>
              <p:nvPr/>
            </p:nvPicPr>
            <p:blipFill>
              <a:blip r:embed="rId14"/>
              <a:srcRect t="23815"/>
              <a:stretch/>
            </p:blipFill>
            <p:spPr>
              <a:xfrm>
                <a:off x="4251121" y="4888244"/>
                <a:ext cx="1875590" cy="1099895"/>
              </a:xfrm>
              <a:prstGeom prst="rect">
                <a:avLst/>
              </a:prstGeom>
            </p:spPr>
          </p:pic>
        </p:grpSp>
      </p:grpSp>
      <p:sp>
        <p:nvSpPr>
          <p:cNvPr id="3" name="Rectangle 2">
            <a:extLst>
              <a:ext uri="{FF2B5EF4-FFF2-40B4-BE49-F238E27FC236}">
                <a16:creationId xmlns:a16="http://schemas.microsoft.com/office/drawing/2014/main" id="{C6827B46-5BBD-8103-17B6-FFB58C6692A3}"/>
              </a:ext>
            </a:extLst>
          </p:cNvPr>
          <p:cNvSpPr/>
          <p:nvPr/>
        </p:nvSpPr>
        <p:spPr>
          <a:xfrm>
            <a:off x="5670939" y="561247"/>
            <a:ext cx="6084001" cy="1448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spcAft>
                <a:spcPts val="1200"/>
              </a:spcAft>
            </a:pPr>
            <a:r>
              <a:rPr lang="it-IT" sz="3200" b="1" dirty="0">
                <a:solidFill>
                  <a:schemeClr val="bg1"/>
                </a:solidFill>
                <a:latin typeface="Segoe Print" panose="02000600000000000000" pitchFamily="2" charset="0"/>
                <a:cs typeface="Segoe UI" panose="020B0502040204020203" pitchFamily="34" charset="0"/>
              </a:rPr>
              <a:t>#DatafyingEnergy</a:t>
            </a:r>
          </a:p>
          <a:p>
            <a:pPr algn="r"/>
            <a:r>
              <a:rPr lang="it-IT" b="1" dirty="0">
                <a:solidFill>
                  <a:schemeClr val="bg1"/>
                </a:solidFill>
                <a:latin typeface="Segoe Print" panose="02000600000000000000" pitchFamily="2" charset="0"/>
                <a:cs typeface="Segoe UI" panose="020B0502040204020203" pitchFamily="34" charset="0"/>
              </a:rPr>
              <a:t>F</a:t>
            </a:r>
            <a:r>
              <a:rPr lang="en-GB" b="1" dirty="0">
                <a:solidFill>
                  <a:schemeClr val="bg1"/>
                </a:solidFill>
                <a:latin typeface="Segoe Print" panose="02000600000000000000" pitchFamily="2" charset="0"/>
                <a:cs typeface="Segoe UI" panose="020B0502040204020203" pitchFamily="34" charset="0"/>
              </a:rPr>
              <a:t>rom October 21, 2024</a:t>
            </a:r>
          </a:p>
        </p:txBody>
      </p:sp>
    </p:spTree>
    <p:extLst>
      <p:ext uri="{BB962C8B-B14F-4D97-AF65-F5344CB8AC3E}">
        <p14:creationId xmlns:p14="http://schemas.microsoft.com/office/powerpoint/2010/main" val="93553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961DA9-DD22-2B7E-5D7B-6B5E8039885E}"/>
              </a:ext>
            </a:extLst>
          </p:cNvPr>
          <p:cNvPicPr>
            <a:picLocks noGrp="1" noRot="1" noChangeAspect="1" noMove="1" noResize="1" noEditPoints="1" noAdjustHandles="1" noChangeArrowheads="1" noChangeShapeType="1" noCrop="1"/>
          </p:cNvPicPr>
          <p:nvPr/>
        </p:nvPicPr>
        <p:blipFill>
          <a:blip r:embed="rId3"/>
          <a:srcRect/>
          <a:stretch/>
        </p:blipFill>
        <p:spPr>
          <a:xfrm>
            <a:off x="0" y="0"/>
            <a:ext cx="12192000" cy="6858000"/>
          </a:xfrm>
          <a:prstGeom prst="rect">
            <a:avLst/>
          </a:prstGeom>
        </p:spPr>
      </p:pic>
      <p:grpSp>
        <p:nvGrpSpPr>
          <p:cNvPr id="18" name="Group 17">
            <a:extLst>
              <a:ext uri="{FF2B5EF4-FFF2-40B4-BE49-F238E27FC236}">
                <a16:creationId xmlns:a16="http://schemas.microsoft.com/office/drawing/2014/main" id="{268EA6AF-EB2D-E719-E195-7982096C2387}"/>
              </a:ext>
            </a:extLst>
          </p:cNvPr>
          <p:cNvGrpSpPr>
            <a:grpSpLocks noGrp="1" noUngrp="1" noRot="1" noMove="1" noResize="1"/>
          </p:cNvGrpSpPr>
          <p:nvPr/>
        </p:nvGrpSpPr>
        <p:grpSpPr>
          <a:xfrm>
            <a:off x="6227612" y="831228"/>
            <a:ext cx="788894" cy="788894"/>
            <a:chOff x="5960052" y="294153"/>
            <a:chExt cx="788894" cy="788894"/>
          </a:xfrm>
        </p:grpSpPr>
        <p:sp>
          <p:nvSpPr>
            <p:cNvPr id="17" name="Oval 16">
              <a:extLst>
                <a:ext uri="{FF2B5EF4-FFF2-40B4-BE49-F238E27FC236}">
                  <a16:creationId xmlns:a16="http://schemas.microsoft.com/office/drawing/2014/main" id="{21398820-AF46-EB1A-7C44-B252B41D2971}"/>
                </a:ext>
              </a:extLst>
            </p:cNvPr>
            <p:cNvSpPr>
              <a:spLocks noGrp="1" noRot="1" noMove="1" noResize="1" noEditPoints="1" noAdjustHandles="1" noChangeArrowheads="1" noChangeShapeType="1"/>
            </p:cNvSpPr>
            <p:nvPr/>
          </p:nvSpPr>
          <p:spPr>
            <a:xfrm>
              <a:off x="5960052" y="294153"/>
              <a:ext cx="788894" cy="78889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6" name="Graphic 15">
              <a:extLst>
                <a:ext uri="{FF2B5EF4-FFF2-40B4-BE49-F238E27FC236}">
                  <a16:creationId xmlns:a16="http://schemas.microsoft.com/office/drawing/2014/main" id="{FF0DD573-BA42-B7C6-BCCD-F55E37337428}"/>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6096000" y="466324"/>
              <a:ext cx="516999" cy="444553"/>
            </a:xfrm>
            <a:prstGeom prst="rect">
              <a:avLst/>
            </a:prstGeom>
          </p:spPr>
        </p:pic>
      </p:grpSp>
      <p:cxnSp>
        <p:nvCxnSpPr>
          <p:cNvPr id="34" name="Straight Connector 33">
            <a:extLst>
              <a:ext uri="{FF2B5EF4-FFF2-40B4-BE49-F238E27FC236}">
                <a16:creationId xmlns:a16="http://schemas.microsoft.com/office/drawing/2014/main" id="{83DBBC8C-DD88-6F2E-A10C-C6FFF1A3A857}"/>
              </a:ext>
            </a:extLst>
          </p:cNvPr>
          <p:cNvCxnSpPr>
            <a:cxnSpLocks noGrp="1" noRot="1" noMove="1" noResize="1" noEditPoints="1" noAdjustHandles="1" noChangeArrowheads="1" noChangeShapeType="1"/>
            <a:stCxn id="17" idx="2"/>
          </p:cNvCxnSpPr>
          <p:nvPr/>
        </p:nvCxnSpPr>
        <p:spPr>
          <a:xfrm flipH="1">
            <a:off x="2114596" y="1225675"/>
            <a:ext cx="4113016"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A22DD44-6B76-BFB0-131C-69A6AE24EF7E}"/>
              </a:ext>
            </a:extLst>
          </p:cNvPr>
          <p:cNvGrpSpPr>
            <a:grpSpLocks noGrp="1" noUngrp="1" noRot="1" noMove="1" noResize="1"/>
          </p:cNvGrpSpPr>
          <p:nvPr/>
        </p:nvGrpSpPr>
        <p:grpSpPr>
          <a:xfrm>
            <a:off x="4583574" y="1122916"/>
            <a:ext cx="1378350" cy="229983"/>
            <a:chOff x="3563472" y="-411429"/>
            <a:chExt cx="1718468" cy="230832"/>
          </a:xfrm>
        </p:grpSpPr>
        <p:sp>
          <p:nvSpPr>
            <p:cNvPr id="27" name="Rounded Rectangle 26">
              <a:extLst>
                <a:ext uri="{FF2B5EF4-FFF2-40B4-BE49-F238E27FC236}">
                  <a16:creationId xmlns:a16="http://schemas.microsoft.com/office/drawing/2014/main" id="{B0ECA015-DF5C-CEA5-9351-CCC6E58A6721}"/>
                </a:ext>
              </a:extLst>
            </p:cNvPr>
            <p:cNvSpPr>
              <a:spLocks noGrp="1" noRot="1" noMove="1" noResize="1" noEditPoints="1" noAdjustHandles="1" noChangeArrowheads="1" noChangeShapeType="1"/>
            </p:cNvSpPr>
            <p:nvPr/>
          </p:nvSpPr>
          <p:spPr>
            <a:xfrm>
              <a:off x="3563472" y="-401930"/>
              <a:ext cx="1704470" cy="21866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8" name="TextBox 27">
              <a:extLst>
                <a:ext uri="{FF2B5EF4-FFF2-40B4-BE49-F238E27FC236}">
                  <a16:creationId xmlns:a16="http://schemas.microsoft.com/office/drawing/2014/main" id="{B46F16D5-DAEE-9EF1-3FE3-F91B4658C7BD}"/>
                </a:ext>
              </a:extLst>
            </p:cNvPr>
            <p:cNvSpPr txBox="1">
              <a:spLocks noGrp="1" noRot="1" noMove="1" noResize="1" noEditPoints="1" noAdjustHandles="1" noChangeArrowheads="1" noChangeShapeType="1"/>
            </p:cNvSpPr>
            <p:nvPr/>
          </p:nvSpPr>
          <p:spPr>
            <a:xfrm>
              <a:off x="3577470" y="-411429"/>
              <a:ext cx="170447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Real-time Notifications</a:t>
              </a:r>
            </a:p>
          </p:txBody>
        </p:sp>
      </p:grpSp>
      <p:grpSp>
        <p:nvGrpSpPr>
          <p:cNvPr id="22" name="Group 21">
            <a:extLst>
              <a:ext uri="{FF2B5EF4-FFF2-40B4-BE49-F238E27FC236}">
                <a16:creationId xmlns:a16="http://schemas.microsoft.com/office/drawing/2014/main" id="{366EB65E-E74F-BB2F-E94A-F0C1FF62F176}"/>
              </a:ext>
            </a:extLst>
          </p:cNvPr>
          <p:cNvGrpSpPr>
            <a:grpSpLocks noGrp="1" noUngrp="1" noRot="1" noMove="1" noResize="1"/>
          </p:cNvGrpSpPr>
          <p:nvPr/>
        </p:nvGrpSpPr>
        <p:grpSpPr>
          <a:xfrm>
            <a:off x="3531028" y="1116332"/>
            <a:ext cx="1028385" cy="232581"/>
            <a:chOff x="3631603" y="-401931"/>
            <a:chExt cx="1028385" cy="232581"/>
          </a:xfrm>
        </p:grpSpPr>
        <p:sp>
          <p:nvSpPr>
            <p:cNvPr id="19" name="Rounded Rectangle 18">
              <a:extLst>
                <a:ext uri="{FF2B5EF4-FFF2-40B4-BE49-F238E27FC236}">
                  <a16:creationId xmlns:a16="http://schemas.microsoft.com/office/drawing/2014/main" id="{95E33581-CA92-72D0-C6A6-1F1D6CE382F5}"/>
                </a:ext>
              </a:extLst>
            </p:cNvPr>
            <p:cNvSpPr>
              <a:spLocks noGrp="1" noRot="1" noMove="1" noResize="1" noEditPoints="1" noAdjustHandles="1" noChangeArrowheads="1" noChangeShapeType="1"/>
            </p:cNvSpPr>
            <p:nvPr/>
          </p:nvSpPr>
          <p:spPr>
            <a:xfrm>
              <a:off x="3804353" y="-401931"/>
              <a:ext cx="705378" cy="22998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E3EEA480-8D77-0ABB-2E0E-D9DE05C84D68}"/>
                </a:ext>
              </a:extLst>
            </p:cNvPr>
            <p:cNvSpPr txBox="1">
              <a:spLocks noGrp="1" noRot="1" noMove="1" noResize="1" noEditPoints="1" noAdjustHandles="1" noChangeArrowheads="1" noChangeShapeType="1"/>
            </p:cNvSpPr>
            <p:nvPr/>
          </p:nvSpPr>
          <p:spPr>
            <a:xfrm>
              <a:off x="3631603" y="-400182"/>
              <a:ext cx="1028385"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Flow</a:t>
              </a:r>
            </a:p>
          </p:txBody>
        </p:sp>
      </p:grpSp>
      <p:cxnSp>
        <p:nvCxnSpPr>
          <p:cNvPr id="42" name="Straight Connector 41">
            <a:extLst>
              <a:ext uri="{FF2B5EF4-FFF2-40B4-BE49-F238E27FC236}">
                <a16:creationId xmlns:a16="http://schemas.microsoft.com/office/drawing/2014/main" id="{7B18912A-C3AA-15ED-5E7F-C4B6DDE07EAB}"/>
              </a:ext>
            </a:extLst>
          </p:cNvPr>
          <p:cNvCxnSpPr>
            <a:cxnSpLocks noGrp="1" noRot="1" noMove="1" noResize="1" noEditPoints="1" noAdjustHandles="1" noChangeArrowheads="1" noChangeShapeType="1"/>
          </p:cNvCxnSpPr>
          <p:nvPr/>
        </p:nvCxnSpPr>
        <p:spPr>
          <a:xfrm flipH="1">
            <a:off x="6973996" y="1225675"/>
            <a:ext cx="348350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7BE55B12-0190-93F7-B9D2-7BF998E7F4C3}"/>
              </a:ext>
            </a:extLst>
          </p:cNvPr>
          <p:cNvGrpSpPr>
            <a:grpSpLocks noGrp="1" noUngrp="1" noRot="1" noMove="1" noResize="1"/>
          </p:cNvGrpSpPr>
          <p:nvPr/>
        </p:nvGrpSpPr>
        <p:grpSpPr>
          <a:xfrm>
            <a:off x="8282513" y="1100988"/>
            <a:ext cx="1256778" cy="230832"/>
            <a:chOff x="3577471" y="-411429"/>
            <a:chExt cx="1704471" cy="242843"/>
          </a:xfrm>
        </p:grpSpPr>
        <p:sp>
          <p:nvSpPr>
            <p:cNvPr id="31" name="Rounded Rectangle 30">
              <a:extLst>
                <a:ext uri="{FF2B5EF4-FFF2-40B4-BE49-F238E27FC236}">
                  <a16:creationId xmlns:a16="http://schemas.microsoft.com/office/drawing/2014/main" id="{9D9C125D-8E68-13D6-5C00-E2E9D778D5CA}"/>
                </a:ext>
              </a:extLst>
            </p:cNvPr>
            <p:cNvSpPr>
              <a:spLocks noGrp="1" noRot="1" noMove="1" noResize="1" noEditPoints="1" noAdjustHandles="1" noChangeArrowheads="1" noChangeShapeType="1"/>
            </p:cNvSpPr>
            <p:nvPr/>
          </p:nvSpPr>
          <p:spPr>
            <a:xfrm>
              <a:off x="3669253" y="-401930"/>
              <a:ext cx="1477096" cy="21866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32" name="TextBox 31">
              <a:extLst>
                <a:ext uri="{FF2B5EF4-FFF2-40B4-BE49-F238E27FC236}">
                  <a16:creationId xmlns:a16="http://schemas.microsoft.com/office/drawing/2014/main" id="{4582768B-452C-EA4C-BDF1-934D69E21140}"/>
                </a:ext>
              </a:extLst>
            </p:cNvPr>
            <p:cNvSpPr txBox="1">
              <a:spLocks noGrp="1" noRot="1" noMove="1" noResize="1" noEditPoints="1" noAdjustHandles="1" noChangeArrowheads="1" noChangeShapeType="1"/>
            </p:cNvSpPr>
            <p:nvPr/>
          </p:nvSpPr>
          <p:spPr>
            <a:xfrm>
              <a:off x="3577471" y="-411429"/>
              <a:ext cx="1704471" cy="2428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Web </a:t>
              </a:r>
              <a:r>
                <a:rPr kumimoji="0" lang="en-US" sz="9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Visualisation</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23" name="Group 22">
            <a:extLst>
              <a:ext uri="{FF2B5EF4-FFF2-40B4-BE49-F238E27FC236}">
                <a16:creationId xmlns:a16="http://schemas.microsoft.com/office/drawing/2014/main" id="{8FFDA849-A9A1-E838-7A2A-383D72DAA2B8}"/>
              </a:ext>
            </a:extLst>
          </p:cNvPr>
          <p:cNvGrpSpPr>
            <a:grpSpLocks noGrp="1" noUngrp="1" noRot="1" noMove="1" noResize="1"/>
          </p:cNvGrpSpPr>
          <p:nvPr/>
        </p:nvGrpSpPr>
        <p:grpSpPr>
          <a:xfrm>
            <a:off x="7269348" y="1116332"/>
            <a:ext cx="908066" cy="221688"/>
            <a:chOff x="3597742" y="-404314"/>
            <a:chExt cx="1028384" cy="232366"/>
          </a:xfrm>
        </p:grpSpPr>
        <p:sp>
          <p:nvSpPr>
            <p:cNvPr id="24" name="Rounded Rectangle 23">
              <a:extLst>
                <a:ext uri="{FF2B5EF4-FFF2-40B4-BE49-F238E27FC236}">
                  <a16:creationId xmlns:a16="http://schemas.microsoft.com/office/drawing/2014/main" id="{FCE08483-5526-9F93-9A94-15C0D2E7EDE6}"/>
                </a:ext>
              </a:extLst>
            </p:cNvPr>
            <p:cNvSpPr>
              <a:spLocks noGrp="1" noRot="1" noMove="1" noResize="1" noEditPoints="1" noAdjustHandles="1" noChangeArrowheads="1" noChangeShapeType="1"/>
            </p:cNvSpPr>
            <p:nvPr/>
          </p:nvSpPr>
          <p:spPr>
            <a:xfrm>
              <a:off x="3619915" y="-401932"/>
              <a:ext cx="1001558" cy="229984"/>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5" name="TextBox 24">
              <a:extLst>
                <a:ext uri="{FF2B5EF4-FFF2-40B4-BE49-F238E27FC236}">
                  <a16:creationId xmlns:a16="http://schemas.microsoft.com/office/drawing/2014/main" id="{1FEC27F0-B017-6E7B-4A91-639CC8CA7D2A}"/>
                </a:ext>
              </a:extLst>
            </p:cNvPr>
            <p:cNvSpPr txBox="1">
              <a:spLocks noGrp="1" noRot="1" noMove="1" noResize="1" noEditPoints="1" noAdjustHandles="1" noChangeArrowheads="1" noChangeShapeType="1"/>
            </p:cNvSpPr>
            <p:nvPr/>
          </p:nvSpPr>
          <p:spPr>
            <a:xfrm>
              <a:off x="3597742" y="-404314"/>
              <a:ext cx="1028384" cy="230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Collaboration</a:t>
              </a:r>
            </a:p>
          </p:txBody>
        </p:sp>
      </p:grpSp>
      <p:cxnSp>
        <p:nvCxnSpPr>
          <p:cNvPr id="53" name="Straight Connector 52">
            <a:extLst>
              <a:ext uri="{FF2B5EF4-FFF2-40B4-BE49-F238E27FC236}">
                <a16:creationId xmlns:a16="http://schemas.microsoft.com/office/drawing/2014/main" id="{A770CE3D-4243-6685-8BDC-90D94D310EA9}"/>
              </a:ext>
            </a:extLst>
          </p:cNvPr>
          <p:cNvCxnSpPr>
            <a:cxnSpLocks noGrp="1" noRot="1" noMove="1" noResize="1" noEditPoints="1" noAdjustHandles="1" noChangeArrowheads="1" noChangeShapeType="1"/>
          </p:cNvCxnSpPr>
          <p:nvPr/>
        </p:nvCxnSpPr>
        <p:spPr>
          <a:xfrm>
            <a:off x="2114596" y="1225675"/>
            <a:ext cx="0" cy="85070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288336E-385A-0231-1D02-2431FBCDF27D}"/>
              </a:ext>
            </a:extLst>
          </p:cNvPr>
          <p:cNvCxnSpPr>
            <a:cxnSpLocks noGrp="1" noRot="1" noMove="1" noResize="1" noEditPoints="1" noAdjustHandles="1" noChangeArrowheads="1" noChangeShapeType="1"/>
            <a:stCxn id="17" idx="4"/>
          </p:cNvCxnSpPr>
          <p:nvPr/>
        </p:nvCxnSpPr>
        <p:spPr>
          <a:xfrm>
            <a:off x="6622059" y="1620122"/>
            <a:ext cx="0" cy="118310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97FD247-AA09-870A-8474-FDC9CB2B6E17}"/>
              </a:ext>
            </a:extLst>
          </p:cNvPr>
          <p:cNvCxnSpPr>
            <a:cxnSpLocks noGrp="1" noRot="1" noMove="1" noResize="1" noEditPoints="1" noAdjustHandles="1" noChangeArrowheads="1" noChangeShapeType="1"/>
          </p:cNvCxnSpPr>
          <p:nvPr/>
        </p:nvCxnSpPr>
        <p:spPr>
          <a:xfrm>
            <a:off x="10457503" y="1225675"/>
            <a:ext cx="0" cy="98818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8E28E72-1933-4B67-94AE-7EE7A40E89C3}"/>
              </a:ext>
            </a:extLst>
          </p:cNvPr>
          <p:cNvGrpSpPr>
            <a:grpSpLocks noGrp="1" noUngrp="1" noRot="1" noMove="1" noResize="1"/>
          </p:cNvGrpSpPr>
          <p:nvPr/>
        </p:nvGrpSpPr>
        <p:grpSpPr>
          <a:xfrm>
            <a:off x="2465665" y="1116332"/>
            <a:ext cx="1045948" cy="232581"/>
            <a:chOff x="3631602" y="-401931"/>
            <a:chExt cx="1045948" cy="232581"/>
          </a:xfrm>
        </p:grpSpPr>
        <p:sp>
          <p:nvSpPr>
            <p:cNvPr id="6" name="Rounded Rectangle 5">
              <a:extLst>
                <a:ext uri="{FF2B5EF4-FFF2-40B4-BE49-F238E27FC236}">
                  <a16:creationId xmlns:a16="http://schemas.microsoft.com/office/drawing/2014/main" id="{44296722-8BEA-AE73-5A32-86F031610998}"/>
                </a:ext>
              </a:extLst>
            </p:cNvPr>
            <p:cNvSpPr>
              <a:spLocks noGrp="1" noRot="1" noMove="1" noResize="1" noEditPoints="1" noAdjustHandles="1" noChangeArrowheads="1" noChangeShapeType="1"/>
            </p:cNvSpPr>
            <p:nvPr/>
          </p:nvSpPr>
          <p:spPr>
            <a:xfrm>
              <a:off x="3631602" y="-401931"/>
              <a:ext cx="1045948" cy="22998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TextBox 6">
              <a:extLst>
                <a:ext uri="{FF2B5EF4-FFF2-40B4-BE49-F238E27FC236}">
                  <a16:creationId xmlns:a16="http://schemas.microsoft.com/office/drawing/2014/main" id="{12398B4E-B8B0-1549-03ED-CCFBCA6B517E}"/>
                </a:ext>
              </a:extLst>
            </p:cNvPr>
            <p:cNvSpPr txBox="1">
              <a:spLocks noGrp="1" noRot="1" noMove="1" noResize="1" noEditPoints="1" noAdjustHandles="1" noChangeArrowheads="1" noChangeShapeType="1"/>
            </p:cNvSpPr>
            <p:nvPr/>
          </p:nvSpPr>
          <p:spPr>
            <a:xfrm>
              <a:off x="3631603" y="-400182"/>
              <a:ext cx="1028385"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Communication</a:t>
              </a:r>
            </a:p>
          </p:txBody>
        </p:sp>
      </p:grpSp>
      <p:grpSp>
        <p:nvGrpSpPr>
          <p:cNvPr id="15" name="Group 14">
            <a:extLst>
              <a:ext uri="{FF2B5EF4-FFF2-40B4-BE49-F238E27FC236}">
                <a16:creationId xmlns:a16="http://schemas.microsoft.com/office/drawing/2014/main" id="{B0CD896B-3EF8-E2D1-D75F-28FD23B3948C}"/>
              </a:ext>
            </a:extLst>
          </p:cNvPr>
          <p:cNvGrpSpPr>
            <a:grpSpLocks noGrp="1" noUngrp="1" noRot="1" noMove="1" noResize="1"/>
          </p:cNvGrpSpPr>
          <p:nvPr/>
        </p:nvGrpSpPr>
        <p:grpSpPr>
          <a:xfrm>
            <a:off x="9531449" y="1100988"/>
            <a:ext cx="668663" cy="230832"/>
            <a:chOff x="3577471" y="-411429"/>
            <a:chExt cx="906856" cy="242843"/>
          </a:xfrm>
        </p:grpSpPr>
        <p:sp>
          <p:nvSpPr>
            <p:cNvPr id="20" name="Rounded Rectangle 19">
              <a:extLst>
                <a:ext uri="{FF2B5EF4-FFF2-40B4-BE49-F238E27FC236}">
                  <a16:creationId xmlns:a16="http://schemas.microsoft.com/office/drawing/2014/main" id="{B0F822DE-4186-A1F5-A9A6-8B520655CA54}"/>
                </a:ext>
              </a:extLst>
            </p:cNvPr>
            <p:cNvSpPr>
              <a:spLocks noGrp="1" noRot="1" noMove="1" noResize="1" noEditPoints="1" noAdjustHandles="1" noChangeArrowheads="1" noChangeShapeType="1"/>
            </p:cNvSpPr>
            <p:nvPr/>
          </p:nvSpPr>
          <p:spPr>
            <a:xfrm>
              <a:off x="3669255" y="-401930"/>
              <a:ext cx="713620" cy="21866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AE7F57F8-6277-CD70-A1CE-A050BB9CCC35}"/>
                </a:ext>
              </a:extLst>
            </p:cNvPr>
            <p:cNvSpPr txBox="1">
              <a:spLocks noGrp="1" noRot="1" noMove="1" noResize="1" noEditPoints="1" noAdjustHandles="1" noChangeArrowheads="1" noChangeShapeType="1"/>
            </p:cNvSpPr>
            <p:nvPr/>
          </p:nvSpPr>
          <p:spPr>
            <a:xfrm>
              <a:off x="3577471" y="-411429"/>
              <a:ext cx="906856" cy="2428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Cloud</a:t>
              </a:r>
            </a:p>
          </p:txBody>
        </p:sp>
      </p:grpSp>
      <p:grpSp>
        <p:nvGrpSpPr>
          <p:cNvPr id="79" name="Group 78">
            <a:extLst>
              <a:ext uri="{FF2B5EF4-FFF2-40B4-BE49-F238E27FC236}">
                <a16:creationId xmlns:a16="http://schemas.microsoft.com/office/drawing/2014/main" id="{9FED489D-93EE-351D-1E10-B7FD64CDAB16}"/>
              </a:ext>
            </a:extLst>
          </p:cNvPr>
          <p:cNvGrpSpPr>
            <a:grpSpLocks noGrp="1" noUngrp="1" noRot="1" noMove="1" noResize="1"/>
          </p:cNvGrpSpPr>
          <p:nvPr/>
        </p:nvGrpSpPr>
        <p:grpSpPr>
          <a:xfrm>
            <a:off x="496655" y="4491607"/>
            <a:ext cx="6902569" cy="397455"/>
            <a:chOff x="496655" y="4491607"/>
            <a:chExt cx="6902569" cy="397455"/>
          </a:xfrm>
        </p:grpSpPr>
        <p:pic>
          <p:nvPicPr>
            <p:cNvPr id="13" name="Graphic 12">
              <a:extLst>
                <a:ext uri="{FF2B5EF4-FFF2-40B4-BE49-F238E27FC236}">
                  <a16:creationId xmlns:a16="http://schemas.microsoft.com/office/drawing/2014/main" id="{8BAE9345-AF65-C067-8B78-B04161228B7B}"/>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1787493" y="4491607"/>
              <a:ext cx="1192365" cy="397455"/>
            </a:xfrm>
            <a:prstGeom prst="rect">
              <a:avLst/>
            </a:prstGeom>
          </p:spPr>
        </p:pic>
        <p:sp>
          <p:nvSpPr>
            <p:cNvPr id="43" name="TextBox 42">
              <a:extLst>
                <a:ext uri="{FF2B5EF4-FFF2-40B4-BE49-F238E27FC236}">
                  <a16:creationId xmlns:a16="http://schemas.microsoft.com/office/drawing/2014/main" id="{7A81E69B-7392-AFD7-8105-AA79BE26B02F}"/>
                </a:ext>
              </a:extLst>
            </p:cNvPr>
            <p:cNvSpPr txBox="1">
              <a:spLocks noGrp="1" noRot="1" noMove="1" noResize="1" noEditPoints="1" noAdjustHandles="1" noChangeArrowheads="1" noChangeShapeType="1"/>
            </p:cNvSpPr>
            <p:nvPr/>
          </p:nvSpPr>
          <p:spPr>
            <a:xfrm>
              <a:off x="2916784" y="4597880"/>
              <a:ext cx="32047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GM-SYS  /  VOXI &amp; Geophysics Modelling Solutions</a:t>
              </a:r>
            </a:p>
          </p:txBody>
        </p:sp>
        <p:cxnSp>
          <p:nvCxnSpPr>
            <p:cNvPr id="45" name="Straight Connector 44">
              <a:extLst>
                <a:ext uri="{FF2B5EF4-FFF2-40B4-BE49-F238E27FC236}">
                  <a16:creationId xmlns:a16="http://schemas.microsoft.com/office/drawing/2014/main" id="{BD593334-C13E-8A05-6EB5-9CCB98E77BBF}"/>
                </a:ext>
              </a:extLst>
            </p:cNvPr>
            <p:cNvCxnSpPr>
              <a:cxnSpLocks noGrp="1" noRot="1" noMove="1" noResize="1" noEditPoints="1" noAdjustHandles="1" noChangeArrowheads="1" noChangeShapeType="1"/>
            </p:cNvCxnSpPr>
            <p:nvPr/>
          </p:nvCxnSpPr>
          <p:spPr>
            <a:xfrm flipH="1">
              <a:off x="496655" y="4710310"/>
              <a:ext cx="12188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73C8A4-4592-E6F7-162C-F04F5F817423}"/>
                </a:ext>
              </a:extLst>
            </p:cNvPr>
            <p:cNvCxnSpPr>
              <a:cxnSpLocks noGrp="1" noRot="1" noMove="1" noResize="1" noEditPoints="1" noAdjustHandles="1" noChangeArrowheads="1" noChangeShapeType="1"/>
            </p:cNvCxnSpPr>
            <p:nvPr/>
          </p:nvCxnSpPr>
          <p:spPr>
            <a:xfrm flipH="1">
              <a:off x="6096792" y="4720991"/>
              <a:ext cx="13024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B07D9E8F-8641-B875-F2FA-CF5864BE4846}"/>
              </a:ext>
            </a:extLst>
          </p:cNvPr>
          <p:cNvGrpSpPr>
            <a:grpSpLocks noGrp="1" noUngrp="1" noRot="1" noMove="1" noResize="1"/>
          </p:cNvGrpSpPr>
          <p:nvPr/>
        </p:nvGrpSpPr>
        <p:grpSpPr>
          <a:xfrm>
            <a:off x="3709468" y="4972225"/>
            <a:ext cx="7406089" cy="186741"/>
            <a:chOff x="3709468" y="4972225"/>
            <a:chExt cx="7406089" cy="186741"/>
          </a:xfrm>
        </p:grpSpPr>
        <p:pic>
          <p:nvPicPr>
            <p:cNvPr id="39" name="Graphic 38">
              <a:extLst>
                <a:ext uri="{FF2B5EF4-FFF2-40B4-BE49-F238E27FC236}">
                  <a16:creationId xmlns:a16="http://schemas.microsoft.com/office/drawing/2014/main" id="{BB78D10E-CC63-333B-03D9-515E8BF94911}"/>
                </a:ext>
              </a:extLst>
            </p:cNvPr>
            <p:cNvPicPr>
              <a:picLocks noGrp="1" noRot="1" noChangeAspect="1" noMove="1" noResize="1" noEditPoints="1" noAdjustHandles="1" noChangeArrowheads="1" noChangeShapeType="1" noCrop="1"/>
            </p:cNvPicPr>
            <p:nvPr/>
          </p:nvPicPr>
          <p:blipFill>
            <a:blip r:embed="rId8">
              <a:extLst>
                <a:ext uri="{96DAC541-7B7A-43D3-8B79-37D633B846F1}">
                  <asvg:svgBlip xmlns:asvg="http://schemas.microsoft.com/office/drawing/2016/SVG/main" r:embed="rId9"/>
                </a:ext>
              </a:extLst>
            </a:blip>
            <a:stretch>
              <a:fillRect/>
            </a:stretch>
          </p:blipFill>
          <p:spPr>
            <a:xfrm>
              <a:off x="5191031" y="4972225"/>
              <a:ext cx="785722" cy="186741"/>
            </a:xfrm>
            <a:prstGeom prst="rect">
              <a:avLst/>
            </a:prstGeom>
          </p:spPr>
        </p:pic>
        <p:cxnSp>
          <p:nvCxnSpPr>
            <p:cNvPr id="49" name="Straight Connector 48">
              <a:extLst>
                <a:ext uri="{FF2B5EF4-FFF2-40B4-BE49-F238E27FC236}">
                  <a16:creationId xmlns:a16="http://schemas.microsoft.com/office/drawing/2014/main" id="{AA686E50-9D75-C642-4C14-302796E83413}"/>
                </a:ext>
              </a:extLst>
            </p:cNvPr>
            <p:cNvCxnSpPr>
              <a:cxnSpLocks noGrp="1" noRot="1" noMove="1" noResize="1" noEditPoints="1" noAdjustHandles="1" noChangeArrowheads="1" noChangeShapeType="1"/>
            </p:cNvCxnSpPr>
            <p:nvPr/>
          </p:nvCxnSpPr>
          <p:spPr>
            <a:xfrm flipH="1">
              <a:off x="3709468" y="5066980"/>
              <a:ext cx="13815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7B385A-82BD-4ABC-E110-1EDFD24E5666}"/>
                </a:ext>
              </a:extLst>
            </p:cNvPr>
            <p:cNvCxnSpPr>
              <a:cxnSpLocks noGrp="1" noRot="1" noMove="1" noResize="1" noEditPoints="1" noAdjustHandles="1" noChangeArrowheads="1" noChangeShapeType="1"/>
            </p:cNvCxnSpPr>
            <p:nvPr/>
          </p:nvCxnSpPr>
          <p:spPr>
            <a:xfrm flipH="1">
              <a:off x="6096000" y="5066980"/>
              <a:ext cx="50195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F9FF9EB1-8457-E354-3E57-B400CC5F0F89}"/>
              </a:ext>
            </a:extLst>
          </p:cNvPr>
          <p:cNvGrpSpPr>
            <a:grpSpLocks noGrp="1" noUngrp="1" noRot="1" noMove="1" noResize="1"/>
          </p:cNvGrpSpPr>
          <p:nvPr/>
        </p:nvGrpSpPr>
        <p:grpSpPr>
          <a:xfrm>
            <a:off x="496655" y="6045516"/>
            <a:ext cx="10624424" cy="277698"/>
            <a:chOff x="496655" y="6045516"/>
            <a:chExt cx="10624424" cy="277698"/>
          </a:xfrm>
        </p:grpSpPr>
        <p:pic>
          <p:nvPicPr>
            <p:cNvPr id="37" name="Graphic 36">
              <a:extLst>
                <a:ext uri="{FF2B5EF4-FFF2-40B4-BE49-F238E27FC236}">
                  <a16:creationId xmlns:a16="http://schemas.microsoft.com/office/drawing/2014/main" id="{9EA2F104-ECB4-08AA-2877-030F264CB00F}"/>
                </a:ext>
              </a:extLst>
            </p:cNvPr>
            <p:cNvPicPr>
              <a:picLocks noGrp="1" noRot="1" noChangeAspect="1" noMove="1" noResize="1" noEditPoints="1" noAdjustHandles="1" noChangeArrowheads="1" noChangeShapeType="1" noCrop="1"/>
            </p:cNvPicPr>
            <p:nvPr/>
          </p:nvPicPr>
          <p:blipFill>
            <a:blip r:embed="rId10">
              <a:extLst>
                <a:ext uri="{96DAC541-7B7A-43D3-8B79-37D633B846F1}">
                  <asvg:svgBlip xmlns:asvg="http://schemas.microsoft.com/office/drawing/2016/SVG/main" r:embed="rId11"/>
                </a:ext>
              </a:extLst>
            </a:blip>
            <a:stretch>
              <a:fillRect/>
            </a:stretch>
          </p:blipFill>
          <p:spPr>
            <a:xfrm>
              <a:off x="8292399" y="6045516"/>
              <a:ext cx="833094" cy="277698"/>
            </a:xfrm>
            <a:prstGeom prst="rect">
              <a:avLst/>
            </a:prstGeom>
          </p:spPr>
        </p:pic>
        <p:cxnSp>
          <p:nvCxnSpPr>
            <p:cNvPr id="63" name="Straight Connector 62">
              <a:extLst>
                <a:ext uri="{FF2B5EF4-FFF2-40B4-BE49-F238E27FC236}">
                  <a16:creationId xmlns:a16="http://schemas.microsoft.com/office/drawing/2014/main" id="{800385E3-D99A-A595-CBA2-E47F6F753FA8}"/>
                </a:ext>
              </a:extLst>
            </p:cNvPr>
            <p:cNvCxnSpPr>
              <a:cxnSpLocks noGrp="1" noRot="1" noMove="1" noResize="1" noEditPoints="1" noAdjustHandles="1" noChangeArrowheads="1" noChangeShapeType="1"/>
            </p:cNvCxnSpPr>
            <p:nvPr/>
          </p:nvCxnSpPr>
          <p:spPr>
            <a:xfrm flipH="1">
              <a:off x="496655" y="6183235"/>
              <a:ext cx="77428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2CA86C6-4FB4-C72D-83E9-D823BE77C1F7}"/>
                </a:ext>
              </a:extLst>
            </p:cNvPr>
            <p:cNvCxnSpPr>
              <a:cxnSpLocks noGrp="1" noRot="1" noMove="1" noResize="1" noEditPoints="1" noAdjustHandles="1" noChangeArrowheads="1" noChangeShapeType="1"/>
            </p:cNvCxnSpPr>
            <p:nvPr/>
          </p:nvCxnSpPr>
          <p:spPr>
            <a:xfrm flipH="1">
              <a:off x="9158828" y="6184031"/>
              <a:ext cx="19622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31DACDF-0477-962F-95E1-F3B2E04A548E}"/>
              </a:ext>
            </a:extLst>
          </p:cNvPr>
          <p:cNvGrpSpPr>
            <a:grpSpLocks noGrp="1" noUngrp="1" noRot="1" noMove="1" noResize="1"/>
          </p:cNvGrpSpPr>
          <p:nvPr/>
        </p:nvGrpSpPr>
        <p:grpSpPr>
          <a:xfrm>
            <a:off x="496655" y="5269677"/>
            <a:ext cx="10624424" cy="357222"/>
            <a:chOff x="496655" y="5269677"/>
            <a:chExt cx="10624424" cy="357222"/>
          </a:xfrm>
        </p:grpSpPr>
        <p:pic>
          <p:nvPicPr>
            <p:cNvPr id="35" name="Graphic 34">
              <a:extLst>
                <a:ext uri="{FF2B5EF4-FFF2-40B4-BE49-F238E27FC236}">
                  <a16:creationId xmlns:a16="http://schemas.microsoft.com/office/drawing/2014/main" id="{CE62983C-E262-7183-14A1-1E7491038847}"/>
                </a:ext>
              </a:extLst>
            </p:cNvPr>
            <p:cNvPicPr>
              <a:picLocks noGrp="1" noRot="1" noChangeAspect="1" noMove="1" noResize="1" noEditPoints="1" noAdjustHandles="1" noChangeArrowheads="1" noChangeShapeType="1" noCrop="1"/>
            </p:cNvPicPr>
            <p:nvPr/>
          </p:nvPicPr>
          <p:blipFill>
            <a:blip r:embed="rId12">
              <a:extLst>
                <a:ext uri="{96DAC541-7B7A-43D3-8B79-37D633B846F1}">
                  <asvg:svgBlip xmlns:asvg="http://schemas.microsoft.com/office/drawing/2016/SVG/main" r:embed="rId13"/>
                </a:ext>
              </a:extLst>
            </a:blip>
            <a:stretch>
              <a:fillRect/>
            </a:stretch>
          </p:blipFill>
          <p:spPr>
            <a:xfrm>
              <a:off x="6633293" y="5269677"/>
              <a:ext cx="1786110" cy="357222"/>
            </a:xfrm>
            <a:prstGeom prst="rect">
              <a:avLst/>
            </a:prstGeom>
          </p:spPr>
        </p:pic>
        <p:cxnSp>
          <p:nvCxnSpPr>
            <p:cNvPr id="58" name="Straight Connector 57">
              <a:extLst>
                <a:ext uri="{FF2B5EF4-FFF2-40B4-BE49-F238E27FC236}">
                  <a16:creationId xmlns:a16="http://schemas.microsoft.com/office/drawing/2014/main" id="{65286688-94E9-CAB4-E8B8-949863FA4A90}"/>
                </a:ext>
              </a:extLst>
            </p:cNvPr>
            <p:cNvCxnSpPr>
              <a:cxnSpLocks noGrp="1" noRot="1" noMove="1" noResize="1" noEditPoints="1" noAdjustHandles="1" noChangeArrowheads="1" noChangeShapeType="1"/>
            </p:cNvCxnSpPr>
            <p:nvPr/>
          </p:nvCxnSpPr>
          <p:spPr>
            <a:xfrm flipH="1">
              <a:off x="496655" y="5437682"/>
              <a:ext cx="62550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36F6FFA-A8DC-8ABC-3919-195BAEE4AC0B}"/>
                </a:ext>
              </a:extLst>
            </p:cNvPr>
            <p:cNvCxnSpPr>
              <a:cxnSpLocks noGrp="1" noRot="1" noMove="1" noResize="1" noEditPoints="1" noAdjustHandles="1" noChangeArrowheads="1" noChangeShapeType="1"/>
            </p:cNvCxnSpPr>
            <p:nvPr/>
          </p:nvCxnSpPr>
          <p:spPr>
            <a:xfrm flipH="1">
              <a:off x="10457503" y="5442626"/>
              <a:ext cx="66357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0B47E38-67B6-588D-63F3-F31FC2FDBE22}"/>
                </a:ext>
              </a:extLst>
            </p:cNvPr>
            <p:cNvSpPr txBox="1">
              <a:spLocks noGrp="1" noRot="1" noMove="1" noResize="1" noEditPoints="1" noAdjustHandles="1" noChangeArrowheads="1" noChangeShapeType="1"/>
            </p:cNvSpPr>
            <p:nvPr/>
          </p:nvSpPr>
          <p:spPr>
            <a:xfrm>
              <a:off x="8256300" y="5325177"/>
              <a:ext cx="226215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Geothermal 3D Modelling Solutions</a:t>
              </a:r>
            </a:p>
          </p:txBody>
        </p:sp>
      </p:grpSp>
      <p:grpSp>
        <p:nvGrpSpPr>
          <p:cNvPr id="82" name="Group 81">
            <a:extLst>
              <a:ext uri="{FF2B5EF4-FFF2-40B4-BE49-F238E27FC236}">
                <a16:creationId xmlns:a16="http://schemas.microsoft.com/office/drawing/2014/main" id="{1F0CE18A-F95F-DF5B-768B-2B0ABC0C67A2}"/>
              </a:ext>
            </a:extLst>
          </p:cNvPr>
          <p:cNvGrpSpPr>
            <a:grpSpLocks noGrp="1" noUngrp="1" noRot="1" noMove="1" noResize="1"/>
          </p:cNvGrpSpPr>
          <p:nvPr/>
        </p:nvGrpSpPr>
        <p:grpSpPr>
          <a:xfrm>
            <a:off x="496655" y="5693723"/>
            <a:ext cx="10624424" cy="246221"/>
            <a:chOff x="496655" y="5693723"/>
            <a:chExt cx="10624424" cy="246221"/>
          </a:xfrm>
        </p:grpSpPr>
        <p:pic>
          <p:nvPicPr>
            <p:cNvPr id="41" name="Graphic 40">
              <a:extLst>
                <a:ext uri="{FF2B5EF4-FFF2-40B4-BE49-F238E27FC236}">
                  <a16:creationId xmlns:a16="http://schemas.microsoft.com/office/drawing/2014/main" id="{044C43FB-D84A-8E96-8F72-299E7810D9A7}"/>
                </a:ext>
              </a:extLst>
            </p:cNvPr>
            <p:cNvPicPr>
              <a:picLocks noGrp="1" noRot="1" noChangeAspect="1" noMove="1" noResize="1" noEditPoints="1" noAdjustHandles="1" noChangeArrowheads="1" noChangeShapeType="1" noCrop="1"/>
            </p:cNvPicPr>
            <p:nvPr/>
          </p:nvPicPr>
          <p:blipFill>
            <a:blip r:embed="rId14">
              <a:extLst>
                <a:ext uri="{96DAC541-7B7A-43D3-8B79-37D633B846F1}">
                  <asvg:svgBlip xmlns:asvg="http://schemas.microsoft.com/office/drawing/2016/SVG/main" r:embed="rId15"/>
                </a:ext>
              </a:extLst>
            </a:blip>
            <a:stretch>
              <a:fillRect/>
            </a:stretch>
          </p:blipFill>
          <p:spPr>
            <a:xfrm>
              <a:off x="3379299" y="5716399"/>
              <a:ext cx="1002167" cy="184255"/>
            </a:xfrm>
            <a:prstGeom prst="rect">
              <a:avLst/>
            </a:prstGeom>
          </p:spPr>
        </p:pic>
        <p:cxnSp>
          <p:nvCxnSpPr>
            <p:cNvPr id="61" name="Straight Connector 60">
              <a:extLst>
                <a:ext uri="{FF2B5EF4-FFF2-40B4-BE49-F238E27FC236}">
                  <a16:creationId xmlns:a16="http://schemas.microsoft.com/office/drawing/2014/main" id="{301A60C5-4B7C-CD57-F9C3-452806E6C708}"/>
                </a:ext>
              </a:extLst>
            </p:cNvPr>
            <p:cNvCxnSpPr>
              <a:cxnSpLocks noGrp="1" noRot="1" noMove="1" noResize="1" noEditPoints="1" noAdjustHandles="1" noChangeArrowheads="1" noChangeShapeType="1"/>
            </p:cNvCxnSpPr>
            <p:nvPr/>
          </p:nvCxnSpPr>
          <p:spPr>
            <a:xfrm flipH="1">
              <a:off x="496655" y="5817475"/>
              <a:ext cx="282087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8B5E043-E515-FFDD-6505-A129FCF7C22E}"/>
                </a:ext>
              </a:extLst>
            </p:cNvPr>
            <p:cNvCxnSpPr>
              <a:cxnSpLocks noGrp="1" noRot="1" noMove="1" noResize="1" noEditPoints="1" noAdjustHandles="1" noChangeArrowheads="1" noChangeShapeType="1"/>
            </p:cNvCxnSpPr>
            <p:nvPr/>
          </p:nvCxnSpPr>
          <p:spPr>
            <a:xfrm flipH="1">
              <a:off x="6573795" y="5813329"/>
              <a:ext cx="45472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F569ED69-FB74-89EE-A7B6-60A10EFBC4E1}"/>
                </a:ext>
              </a:extLst>
            </p:cNvPr>
            <p:cNvSpPr txBox="1">
              <a:spLocks noGrp="1" noRot="1" noMove="1" noResize="1" noEditPoints="1" noAdjustHandles="1" noChangeArrowheads="1" noChangeShapeType="1"/>
            </p:cNvSpPr>
            <p:nvPr/>
          </p:nvSpPr>
          <p:spPr>
            <a:xfrm>
              <a:off x="4263530" y="5693723"/>
              <a:ext cx="236635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Data &amp; Model Management Solutions</a:t>
              </a:r>
            </a:p>
          </p:txBody>
        </p:sp>
      </p:grpSp>
      <p:sp>
        <p:nvSpPr>
          <p:cNvPr id="2" name="Rectangle 1">
            <a:extLst>
              <a:ext uri="{FF2B5EF4-FFF2-40B4-BE49-F238E27FC236}">
                <a16:creationId xmlns:a16="http://schemas.microsoft.com/office/drawing/2014/main" id="{159DB626-72D8-C15B-7FA7-AC46BB42FE43}"/>
              </a:ext>
            </a:extLst>
          </p:cNvPr>
          <p:cNvSpPr>
            <a:spLocks/>
          </p:cNvSpPr>
          <p:nvPr/>
        </p:nvSpPr>
        <p:spPr>
          <a:xfrm>
            <a:off x="1" y="364772"/>
            <a:ext cx="2064090" cy="365125"/>
          </a:xfrm>
          <a:prstGeom prst="rect">
            <a:avLst/>
          </a:prstGeom>
          <a:solidFill>
            <a:schemeClr val="bg1">
              <a:alpha val="172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Rectangle 2">
            <a:extLst>
              <a:ext uri="{FF2B5EF4-FFF2-40B4-BE49-F238E27FC236}">
                <a16:creationId xmlns:a16="http://schemas.microsoft.com/office/drawing/2014/main" id="{27B6CF7A-062F-5958-F0AB-F1DBFEC61D74}"/>
              </a:ext>
            </a:extLst>
          </p:cNvPr>
          <p:cNvSpPr>
            <a:spLocks/>
          </p:cNvSpPr>
          <p:nvPr/>
        </p:nvSpPr>
        <p:spPr>
          <a:xfrm>
            <a:off x="0" y="-1532"/>
            <a:ext cx="868048" cy="365125"/>
          </a:xfrm>
          <a:prstGeom prst="rect">
            <a:avLst/>
          </a:prstGeom>
          <a:solidFill>
            <a:schemeClr val="bg1">
              <a:lumMod val="85000"/>
              <a:alpha val="759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8C77BD33-4174-F433-C544-B3D81954E009}"/>
              </a:ext>
            </a:extLst>
          </p:cNvPr>
          <p:cNvSpPr txBox="1">
            <a:spLocks/>
          </p:cNvSpPr>
          <p:nvPr/>
        </p:nvSpPr>
        <p:spPr>
          <a:xfrm>
            <a:off x="255521" y="354798"/>
            <a:ext cx="908903" cy="365125"/>
          </a:xfrm>
          <a:prstGeom prst="rect">
            <a:avLst/>
          </a:prstGeom>
          <a:no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lumMod val="95000"/>
                  </a:srgbClr>
                </a:solidFill>
                <a:effectLst/>
                <a:uLnTx/>
                <a:uFillTx/>
                <a:latin typeface="Arial"/>
                <a:ea typeface="+mn-ea"/>
                <a:cs typeface="+mn-cs"/>
              </a:rPr>
              <a:t>Geothermal</a:t>
            </a:r>
          </a:p>
        </p:txBody>
      </p:sp>
      <p:pic>
        <p:nvPicPr>
          <p:cNvPr id="9" name="Picture 8" descr="Logo&#10;&#10;Description automatically generated with medium confidence">
            <a:extLst>
              <a:ext uri="{FF2B5EF4-FFF2-40B4-BE49-F238E27FC236}">
                <a16:creationId xmlns:a16="http://schemas.microsoft.com/office/drawing/2014/main" id="{F05788FD-3624-F56C-26D6-314F15552CFD}"/>
              </a:ext>
            </a:extLst>
          </p:cNvPr>
          <p:cNvPicPr>
            <a:picLocks noChangeAspect="1"/>
          </p:cNvPicPr>
          <p:nvPr/>
        </p:nvPicPr>
        <p:blipFill>
          <a:blip r:embed="rId16">
            <a:lum bright="70000" contrast="-70000"/>
            <a:extLst>
              <a:ext uri="{BEBA8EAE-BF5A-486C-A8C5-ECC9F3942E4B}">
                <a14:imgProps xmlns:a14="http://schemas.microsoft.com/office/drawing/2010/main">
                  <a14:imgLayer r:embed="rId17">
                    <a14:imgEffect>
                      <a14:artisticPhotocopy/>
                    </a14:imgEffect>
                  </a14:imgLayer>
                </a14:imgProps>
              </a:ext>
            </a:extLst>
          </a:blip>
          <a:stretch>
            <a:fillRect/>
          </a:stretch>
        </p:blipFill>
        <p:spPr>
          <a:xfrm>
            <a:off x="11488556" y="273306"/>
            <a:ext cx="423780" cy="365125"/>
          </a:xfrm>
          <a:prstGeom prst="rect">
            <a:avLst/>
          </a:prstGeom>
        </p:spPr>
      </p:pic>
    </p:spTree>
    <p:extLst>
      <p:ext uri="{BB962C8B-B14F-4D97-AF65-F5344CB8AC3E}">
        <p14:creationId xmlns:p14="http://schemas.microsoft.com/office/powerpoint/2010/main" val="23549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0-#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250"/>
                            </p:stCondLst>
                            <p:childTnLst>
                              <p:par>
                                <p:cTn id="18" presetID="22" presetClass="entr" presetSubtype="2"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right)">
                                      <p:cBhvr>
                                        <p:cTn id="20" dur="500"/>
                                        <p:tgtEl>
                                          <p:spTgt spid="34"/>
                                        </p:tgtEl>
                                      </p:cBhvr>
                                    </p:animEffect>
                                  </p:childTnLst>
                                </p:cTn>
                              </p:par>
                              <p:par>
                                <p:cTn id="21" presetID="22" presetClass="entr" presetSubtype="8"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up)">
                                      <p:cBhvr>
                                        <p:cTn id="27" dur="500"/>
                                        <p:tgtEl>
                                          <p:spTgt spid="53"/>
                                        </p:tgtEl>
                                      </p:cBhvr>
                                    </p:animEffect>
                                  </p:childTnLst>
                                </p:cTn>
                              </p:par>
                            </p:childTnLst>
                          </p:cTn>
                        </p:par>
                        <p:par>
                          <p:cTn id="28" fill="hold">
                            <p:stCondLst>
                              <p:cond delay="2250"/>
                            </p:stCondLst>
                            <p:childTnLst>
                              <p:par>
                                <p:cTn id="29" presetID="22" presetClass="entr" presetSubtype="1" fill="hold"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up)">
                                      <p:cBhvr>
                                        <p:cTn id="31" dur="500"/>
                                        <p:tgtEl>
                                          <p:spTgt spid="84"/>
                                        </p:tgtEl>
                                      </p:cBhvr>
                                    </p:animEffect>
                                  </p:childTnLst>
                                </p:cTn>
                              </p:par>
                              <p:par>
                                <p:cTn id="32" presetID="22" presetClass="entr" presetSubtype="1"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up)">
                                      <p:cBhvr>
                                        <p:cTn id="34" dur="500"/>
                                        <p:tgtEl>
                                          <p:spTgt spid="7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2750"/>
                            </p:stCondLst>
                            <p:childTnLst>
                              <p:par>
                                <p:cTn id="54" presetID="10" presetClass="entr" presetSubtype="0" fill="hold" nodeType="after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250"/>
                                        <p:tgtEl>
                                          <p:spTgt spid="79"/>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250"/>
                                        <p:tgtEl>
                                          <p:spTgt spid="78"/>
                                        </p:tgtEl>
                                      </p:cBhvr>
                                    </p:animEffect>
                                  </p:childTnLst>
                                </p:cTn>
                              </p:par>
                            </p:childTnLst>
                          </p:cTn>
                        </p:par>
                        <p:par>
                          <p:cTn id="61" fill="hold">
                            <p:stCondLst>
                              <p:cond delay="3250"/>
                            </p:stCondLst>
                            <p:childTnLst>
                              <p:par>
                                <p:cTn id="62" presetID="10" presetClass="entr" presetSubtype="0" fill="hold" nodeType="after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250"/>
                                        <p:tgtEl>
                                          <p:spTgt spid="77"/>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fade">
                                      <p:cBhvr>
                                        <p:cTn id="68" dur="250"/>
                                        <p:tgtEl>
                                          <p:spTgt spid="82"/>
                                        </p:tgtEl>
                                      </p:cBhvr>
                                    </p:animEffect>
                                  </p:childTnLst>
                                </p:cTn>
                              </p:par>
                            </p:childTnLst>
                          </p:cTn>
                        </p:par>
                        <p:par>
                          <p:cTn id="69" fill="hold">
                            <p:stCondLst>
                              <p:cond delay="3750"/>
                            </p:stCondLst>
                            <p:childTnLst>
                              <p:par>
                                <p:cTn id="70" presetID="10" presetClass="entr" presetSubtype="0" fill="hold" nodeType="after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fade">
                                      <p:cBhvr>
                                        <p:cTn id="72" dur="2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118" name="Group 8">
            <a:extLst>
              <a:ext uri="{FF2B5EF4-FFF2-40B4-BE49-F238E27FC236}">
                <a16:creationId xmlns:a16="http://schemas.microsoft.com/office/drawing/2014/main" id="{5CA1B4D4-37B2-4540-A3D6-495A00AE3F50}"/>
              </a:ext>
            </a:extLst>
          </p:cNvPr>
          <p:cNvGrpSpPr/>
          <p:nvPr/>
        </p:nvGrpSpPr>
        <p:grpSpPr>
          <a:xfrm>
            <a:off x="6401972" y="2911953"/>
            <a:ext cx="2328732" cy="229412"/>
            <a:chOff x="0" y="0"/>
            <a:chExt cx="5092201" cy="571500"/>
          </a:xfrm>
        </p:grpSpPr>
        <p:sp>
          <p:nvSpPr>
            <p:cNvPr id="119" name="Freeform 9">
              <a:extLst>
                <a:ext uri="{FF2B5EF4-FFF2-40B4-BE49-F238E27FC236}">
                  <a16:creationId xmlns:a16="http://schemas.microsoft.com/office/drawing/2014/main" id="{6B45173B-D7C9-454A-8EF7-FAEFF5D5B6E4}"/>
                </a:ext>
              </a:extLst>
            </p:cNvPr>
            <p:cNvSpPr/>
            <p:nvPr/>
          </p:nvSpPr>
          <p:spPr>
            <a:xfrm>
              <a:off x="0" y="255270"/>
              <a:ext cx="5092202" cy="0"/>
            </a:xfrm>
            <a:custGeom>
              <a:avLst/>
              <a:gdLst/>
              <a:ahLst/>
              <a:cxnLst/>
              <a:rect l="l" t="t" r="r" b="b"/>
              <a:pathLst>
                <a:path w="5092202">
                  <a:moveTo>
                    <a:pt x="4801372" y="0"/>
                  </a:moveTo>
                  <a:lnTo>
                    <a:pt x="0" y="0"/>
                  </a:lnTo>
                  <a:lnTo>
                    <a:pt x="0" y="0"/>
                  </a:lnTo>
                  <a:lnTo>
                    <a:pt x="5092202" y="0"/>
                  </a:lnTo>
                  <a:lnTo>
                    <a:pt x="5092202" y="0"/>
                  </a:lnTo>
                  <a:close/>
                </a:path>
              </a:pathLst>
            </a:custGeom>
            <a:solidFill>
              <a:srgbClr val="EFF0F2"/>
            </a:solidFill>
          </p:spPr>
          <p:txBody>
            <a:bodyPr/>
            <a:lstStyle/>
            <a:p>
              <a:endParaRPr lang="en-CA"/>
            </a:p>
          </p:txBody>
        </p:sp>
      </p:grpSp>
      <p:pic>
        <p:nvPicPr>
          <p:cNvPr id="120" name="Picture 13">
            <a:extLst>
              <a:ext uri="{FF2B5EF4-FFF2-40B4-BE49-F238E27FC236}">
                <a16:creationId xmlns:a16="http://schemas.microsoft.com/office/drawing/2014/main" id="{058E0241-8C12-4BA2-A157-C12DA6AE49DC}"/>
              </a:ext>
            </a:extLst>
          </p:cNvPr>
          <p:cNvPicPr>
            <a:picLocks noChangeAspect="1"/>
          </p:cNvPicPr>
          <p:nvPr/>
        </p:nvPicPr>
        <p:blipFill>
          <a:blip r:embed="rId3"/>
          <a:srcRect/>
          <a:stretch>
            <a:fillRect/>
          </a:stretch>
        </p:blipFill>
        <p:spPr>
          <a:xfrm>
            <a:off x="15857678" y="2117182"/>
            <a:ext cx="0" cy="0"/>
          </a:xfrm>
          <a:prstGeom prst="rect">
            <a:avLst/>
          </a:prstGeom>
        </p:spPr>
      </p:pic>
      <p:pic>
        <p:nvPicPr>
          <p:cNvPr id="125" name="Picture 20">
            <a:extLst>
              <a:ext uri="{FF2B5EF4-FFF2-40B4-BE49-F238E27FC236}">
                <a16:creationId xmlns:a16="http://schemas.microsoft.com/office/drawing/2014/main" id="{E07CDC98-2380-4C6C-A4FE-43E35025AA3E}"/>
              </a:ext>
            </a:extLst>
          </p:cNvPr>
          <p:cNvPicPr>
            <a:picLocks noChangeAspect="1"/>
          </p:cNvPicPr>
          <p:nvPr/>
        </p:nvPicPr>
        <p:blipFill>
          <a:blip r:embed="rId3"/>
          <a:srcRect/>
          <a:stretch>
            <a:fillRect/>
          </a:stretch>
        </p:blipFill>
        <p:spPr>
          <a:xfrm>
            <a:off x="10133207" y="4368882"/>
            <a:ext cx="283118" cy="283118"/>
          </a:xfrm>
          <a:prstGeom prst="rect">
            <a:avLst/>
          </a:prstGeom>
        </p:spPr>
      </p:pic>
      <p:pic>
        <p:nvPicPr>
          <p:cNvPr id="39" name="Google Shape;643;p59">
            <a:extLst>
              <a:ext uri="{FF2B5EF4-FFF2-40B4-BE49-F238E27FC236}">
                <a16:creationId xmlns:a16="http://schemas.microsoft.com/office/drawing/2014/main" id="{8870A34B-8B36-431F-83D4-374674EC5426}"/>
              </a:ext>
            </a:extLst>
          </p:cNvPr>
          <p:cNvPicPr preferRelativeResize="0"/>
          <p:nvPr/>
        </p:nvPicPr>
        <p:blipFill>
          <a:blip r:embed="rId4">
            <a:alphaModFix/>
          </a:blip>
          <a:stretch>
            <a:fillRect/>
          </a:stretch>
        </p:blipFill>
        <p:spPr>
          <a:xfrm>
            <a:off x="1409211" y="1421834"/>
            <a:ext cx="9373580" cy="4888733"/>
          </a:xfrm>
          <a:prstGeom prst="rect">
            <a:avLst/>
          </a:prstGeom>
          <a:noFill/>
          <a:ln>
            <a:noFill/>
          </a:ln>
        </p:spPr>
      </p:pic>
      <p:grpSp>
        <p:nvGrpSpPr>
          <p:cNvPr id="45" name="Group 8">
            <a:extLst>
              <a:ext uri="{FF2B5EF4-FFF2-40B4-BE49-F238E27FC236}">
                <a16:creationId xmlns:a16="http://schemas.microsoft.com/office/drawing/2014/main" id="{340E239E-8EB8-42E2-B1F2-3ACD40A96B35}"/>
              </a:ext>
            </a:extLst>
          </p:cNvPr>
          <p:cNvGrpSpPr/>
          <p:nvPr/>
        </p:nvGrpSpPr>
        <p:grpSpPr>
          <a:xfrm>
            <a:off x="6401972" y="2911953"/>
            <a:ext cx="2328732" cy="229412"/>
            <a:chOff x="0" y="0"/>
            <a:chExt cx="5092201" cy="571500"/>
          </a:xfrm>
        </p:grpSpPr>
        <p:sp>
          <p:nvSpPr>
            <p:cNvPr id="46" name="Freeform 9">
              <a:extLst>
                <a:ext uri="{FF2B5EF4-FFF2-40B4-BE49-F238E27FC236}">
                  <a16:creationId xmlns:a16="http://schemas.microsoft.com/office/drawing/2014/main" id="{50B7275B-C14A-4CC5-80B6-E2D1C400BF95}"/>
                </a:ext>
              </a:extLst>
            </p:cNvPr>
            <p:cNvSpPr/>
            <p:nvPr/>
          </p:nvSpPr>
          <p:spPr>
            <a:xfrm>
              <a:off x="0" y="255270"/>
              <a:ext cx="5092202" cy="0"/>
            </a:xfrm>
            <a:custGeom>
              <a:avLst/>
              <a:gdLst/>
              <a:ahLst/>
              <a:cxnLst/>
              <a:rect l="l" t="t" r="r" b="b"/>
              <a:pathLst>
                <a:path w="5092202">
                  <a:moveTo>
                    <a:pt x="4801372" y="0"/>
                  </a:moveTo>
                  <a:lnTo>
                    <a:pt x="0" y="0"/>
                  </a:lnTo>
                  <a:lnTo>
                    <a:pt x="0" y="0"/>
                  </a:lnTo>
                  <a:lnTo>
                    <a:pt x="5092202" y="0"/>
                  </a:lnTo>
                  <a:lnTo>
                    <a:pt x="5092202" y="0"/>
                  </a:lnTo>
                  <a:close/>
                </a:path>
              </a:pathLst>
            </a:custGeom>
            <a:solidFill>
              <a:srgbClr val="EFF0F2"/>
            </a:solidFill>
          </p:spPr>
          <p:txBody>
            <a:bodyPr/>
            <a:lstStyle/>
            <a:p>
              <a:endParaRPr lang="en-CA"/>
            </a:p>
          </p:txBody>
        </p:sp>
      </p:grpSp>
      <p:pic>
        <p:nvPicPr>
          <p:cNvPr id="47" name="Picture 20">
            <a:extLst>
              <a:ext uri="{FF2B5EF4-FFF2-40B4-BE49-F238E27FC236}">
                <a16:creationId xmlns:a16="http://schemas.microsoft.com/office/drawing/2014/main" id="{750C383A-3F02-4E4B-BB63-2C49C854DF80}"/>
              </a:ext>
            </a:extLst>
          </p:cNvPr>
          <p:cNvPicPr>
            <a:picLocks noChangeAspect="1"/>
          </p:cNvPicPr>
          <p:nvPr/>
        </p:nvPicPr>
        <p:blipFill>
          <a:blip r:embed="rId3"/>
          <a:srcRect/>
          <a:stretch>
            <a:fillRect/>
          </a:stretch>
        </p:blipFill>
        <p:spPr>
          <a:xfrm>
            <a:off x="10133207" y="4368882"/>
            <a:ext cx="283118" cy="283118"/>
          </a:xfrm>
          <a:prstGeom prst="rect">
            <a:avLst/>
          </a:prstGeom>
        </p:spPr>
      </p:pic>
      <p:sp>
        <p:nvSpPr>
          <p:cNvPr id="56" name="Google Shape;658;p59">
            <a:extLst>
              <a:ext uri="{FF2B5EF4-FFF2-40B4-BE49-F238E27FC236}">
                <a16:creationId xmlns:a16="http://schemas.microsoft.com/office/drawing/2014/main" id="{AD7C3B03-2872-4A5E-BE1C-9FD9390422F2}"/>
              </a:ext>
            </a:extLst>
          </p:cNvPr>
          <p:cNvSpPr/>
          <p:nvPr/>
        </p:nvSpPr>
        <p:spPr>
          <a:xfrm>
            <a:off x="3035811" y="3365037"/>
            <a:ext cx="120400" cy="120400"/>
          </a:xfrm>
          <a:prstGeom prst="rect">
            <a:avLst/>
          </a:prstGeom>
          <a:solidFill>
            <a:schemeClr val="tx1"/>
          </a:solidFill>
          <a:ln>
            <a:noFill/>
          </a:ln>
        </p:spPr>
        <p:txBody>
          <a:bodyPr spcFirstLastPara="1" wrap="square" lIns="121900" tIns="121900" rIns="121900" bIns="121900" anchor="ctr" anchorCtr="0">
            <a:noAutofit/>
          </a:bodyPr>
          <a:lstStyle/>
          <a:p>
            <a:endParaRPr sz="2400"/>
          </a:p>
        </p:txBody>
      </p:sp>
      <p:sp>
        <p:nvSpPr>
          <p:cNvPr id="67" name="Google Shape;658;p59">
            <a:extLst>
              <a:ext uri="{FF2B5EF4-FFF2-40B4-BE49-F238E27FC236}">
                <a16:creationId xmlns:a16="http://schemas.microsoft.com/office/drawing/2014/main" id="{7B605AF6-19FE-4444-847C-5DE642A5A2DF}"/>
              </a:ext>
            </a:extLst>
          </p:cNvPr>
          <p:cNvSpPr/>
          <p:nvPr/>
        </p:nvSpPr>
        <p:spPr>
          <a:xfrm>
            <a:off x="9437603" y="3064470"/>
            <a:ext cx="120400" cy="120400"/>
          </a:xfrm>
          <a:prstGeom prst="rect">
            <a:avLst/>
          </a:prstGeom>
          <a:solidFill>
            <a:schemeClr val="tx1"/>
          </a:solidFill>
          <a:ln>
            <a:noFill/>
          </a:ln>
        </p:spPr>
        <p:txBody>
          <a:bodyPr spcFirstLastPara="1" wrap="square" lIns="121900" tIns="121900" rIns="121900" bIns="121900" anchor="ctr" anchorCtr="0">
            <a:noAutofit/>
          </a:bodyPr>
          <a:lstStyle/>
          <a:p>
            <a:endParaRPr sz="2400"/>
          </a:p>
        </p:txBody>
      </p:sp>
      <p:sp>
        <p:nvSpPr>
          <p:cNvPr id="68" name="Google Shape;658;p59">
            <a:extLst>
              <a:ext uri="{FF2B5EF4-FFF2-40B4-BE49-F238E27FC236}">
                <a16:creationId xmlns:a16="http://schemas.microsoft.com/office/drawing/2014/main" id="{8490AF59-A58F-4E88-89D3-6854CAD9B79E}"/>
              </a:ext>
            </a:extLst>
          </p:cNvPr>
          <p:cNvSpPr/>
          <p:nvPr/>
        </p:nvSpPr>
        <p:spPr>
          <a:xfrm>
            <a:off x="8797580" y="4611533"/>
            <a:ext cx="120400" cy="120400"/>
          </a:xfrm>
          <a:prstGeom prst="rect">
            <a:avLst/>
          </a:prstGeom>
          <a:solidFill>
            <a:schemeClr val="tx1"/>
          </a:solidFill>
          <a:ln>
            <a:noFill/>
          </a:ln>
        </p:spPr>
        <p:txBody>
          <a:bodyPr spcFirstLastPara="1" wrap="square" lIns="121900" tIns="121900" rIns="121900" bIns="121900" anchor="ctr" anchorCtr="0">
            <a:noAutofit/>
          </a:bodyPr>
          <a:lstStyle/>
          <a:p>
            <a:endParaRPr sz="2400"/>
          </a:p>
        </p:txBody>
      </p:sp>
      <p:sp>
        <p:nvSpPr>
          <p:cNvPr id="69" name="Google Shape;658;p59">
            <a:extLst>
              <a:ext uri="{FF2B5EF4-FFF2-40B4-BE49-F238E27FC236}">
                <a16:creationId xmlns:a16="http://schemas.microsoft.com/office/drawing/2014/main" id="{8BA4C88D-B2C9-4D60-8855-3535B7F52E0F}"/>
              </a:ext>
            </a:extLst>
          </p:cNvPr>
          <p:cNvSpPr/>
          <p:nvPr/>
        </p:nvSpPr>
        <p:spPr>
          <a:xfrm>
            <a:off x="5528916" y="3145333"/>
            <a:ext cx="120400" cy="120400"/>
          </a:xfrm>
          <a:prstGeom prst="rect">
            <a:avLst/>
          </a:prstGeom>
          <a:solidFill>
            <a:schemeClr val="tx1"/>
          </a:solidFill>
          <a:ln>
            <a:noFill/>
          </a:ln>
        </p:spPr>
        <p:txBody>
          <a:bodyPr spcFirstLastPara="1" wrap="square" lIns="121900" tIns="121900" rIns="121900" bIns="121900" anchor="ctr" anchorCtr="0">
            <a:noAutofit/>
          </a:bodyPr>
          <a:lstStyle/>
          <a:p>
            <a:endParaRPr sz="2400"/>
          </a:p>
        </p:txBody>
      </p:sp>
      <p:cxnSp>
        <p:nvCxnSpPr>
          <p:cNvPr id="80" name="Straight Connector 79">
            <a:extLst>
              <a:ext uri="{FF2B5EF4-FFF2-40B4-BE49-F238E27FC236}">
                <a16:creationId xmlns:a16="http://schemas.microsoft.com/office/drawing/2014/main" id="{62346948-8CDC-4B74-9548-7B496FB411A7}"/>
              </a:ext>
            </a:extLst>
          </p:cNvPr>
          <p:cNvCxnSpPr>
            <a:cxnSpLocks/>
          </p:cNvCxnSpPr>
          <p:nvPr/>
        </p:nvCxnSpPr>
        <p:spPr>
          <a:xfrm>
            <a:off x="1833196" y="3428097"/>
            <a:ext cx="12325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844DA50-1C3B-4029-8A32-267B7272BD0C}"/>
              </a:ext>
            </a:extLst>
          </p:cNvPr>
          <p:cNvCxnSpPr>
            <a:cxnSpLocks/>
          </p:cNvCxnSpPr>
          <p:nvPr/>
        </p:nvCxnSpPr>
        <p:spPr>
          <a:xfrm>
            <a:off x="4980842" y="3214499"/>
            <a:ext cx="59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3BB8FC3-185D-4A49-AF11-C9BAEF8EA36B}"/>
              </a:ext>
            </a:extLst>
          </p:cNvPr>
          <p:cNvCxnSpPr>
            <a:cxnSpLocks/>
          </p:cNvCxnSpPr>
          <p:nvPr/>
        </p:nvCxnSpPr>
        <p:spPr>
          <a:xfrm>
            <a:off x="9511412" y="3116836"/>
            <a:ext cx="939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73233C-B67A-4458-BE39-4BDB6E55F81F}"/>
              </a:ext>
            </a:extLst>
          </p:cNvPr>
          <p:cNvCxnSpPr>
            <a:cxnSpLocks/>
          </p:cNvCxnSpPr>
          <p:nvPr/>
        </p:nvCxnSpPr>
        <p:spPr>
          <a:xfrm flipV="1">
            <a:off x="8854996" y="4679061"/>
            <a:ext cx="1433298" cy="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4">
            <a:extLst>
              <a:ext uri="{FF2B5EF4-FFF2-40B4-BE49-F238E27FC236}">
                <a16:creationId xmlns:a16="http://schemas.microsoft.com/office/drawing/2014/main" id="{6C327D3D-8CA9-487F-99CE-772C631BCE80}"/>
              </a:ext>
            </a:extLst>
          </p:cNvPr>
          <p:cNvSpPr txBox="1"/>
          <p:nvPr/>
        </p:nvSpPr>
        <p:spPr>
          <a:xfrm>
            <a:off x="9356258" y="4336531"/>
            <a:ext cx="1266213" cy="342530"/>
          </a:xfrm>
          <a:prstGeom prst="rect">
            <a:avLst/>
          </a:prstGeom>
        </p:spPr>
        <p:txBody>
          <a:bodyPr wrap="square" lIns="0" tIns="0" rIns="0" bIns="0" rtlCol="0" anchor="t">
            <a:spAutoFit/>
          </a:bodyPr>
          <a:lstStyle>
            <a:defPPr>
              <a:defRPr lang="en-US"/>
            </a:defPPr>
            <a:lvl1pPr marL="0" algn="l" defTabSz="1371546" rtl="0" eaLnBrk="1" latinLnBrk="0" hangingPunct="1">
              <a:defRPr sz="2727" kern="1200">
                <a:solidFill>
                  <a:schemeClr val="tx1"/>
                </a:solidFill>
                <a:latin typeface="+mn-lt"/>
                <a:ea typeface="+mn-ea"/>
                <a:cs typeface="+mn-cs"/>
              </a:defRPr>
            </a:lvl1pPr>
            <a:lvl2pPr marL="685773" algn="l" defTabSz="1371546" rtl="0" eaLnBrk="1" latinLnBrk="0" hangingPunct="1">
              <a:defRPr sz="2727" kern="1200">
                <a:solidFill>
                  <a:schemeClr val="tx1"/>
                </a:solidFill>
                <a:latin typeface="+mn-lt"/>
                <a:ea typeface="+mn-ea"/>
                <a:cs typeface="+mn-cs"/>
              </a:defRPr>
            </a:lvl2pPr>
            <a:lvl3pPr marL="1371546" algn="l" defTabSz="1371546" rtl="0" eaLnBrk="1" latinLnBrk="0" hangingPunct="1">
              <a:defRPr sz="2727" kern="1200">
                <a:solidFill>
                  <a:schemeClr val="tx1"/>
                </a:solidFill>
                <a:latin typeface="+mn-lt"/>
                <a:ea typeface="+mn-ea"/>
                <a:cs typeface="+mn-cs"/>
              </a:defRPr>
            </a:lvl3pPr>
            <a:lvl4pPr marL="2057320" algn="l" defTabSz="1371546" rtl="0" eaLnBrk="1" latinLnBrk="0" hangingPunct="1">
              <a:defRPr sz="2727" kern="1200">
                <a:solidFill>
                  <a:schemeClr val="tx1"/>
                </a:solidFill>
                <a:latin typeface="+mn-lt"/>
                <a:ea typeface="+mn-ea"/>
                <a:cs typeface="+mn-cs"/>
              </a:defRPr>
            </a:lvl4pPr>
            <a:lvl5pPr marL="2743094" algn="l" defTabSz="1371546" rtl="0" eaLnBrk="1" latinLnBrk="0" hangingPunct="1">
              <a:defRPr sz="2727" kern="1200">
                <a:solidFill>
                  <a:schemeClr val="tx1"/>
                </a:solidFill>
                <a:latin typeface="+mn-lt"/>
                <a:ea typeface="+mn-ea"/>
                <a:cs typeface="+mn-cs"/>
              </a:defRPr>
            </a:lvl5pPr>
            <a:lvl6pPr marL="3428868" algn="l" defTabSz="1371546" rtl="0" eaLnBrk="1" latinLnBrk="0" hangingPunct="1">
              <a:defRPr sz="2727" kern="1200">
                <a:solidFill>
                  <a:schemeClr val="tx1"/>
                </a:solidFill>
                <a:latin typeface="+mn-lt"/>
                <a:ea typeface="+mn-ea"/>
                <a:cs typeface="+mn-cs"/>
              </a:defRPr>
            </a:lvl6pPr>
            <a:lvl7pPr marL="4114641" algn="l" defTabSz="1371546" rtl="0" eaLnBrk="1" latinLnBrk="0" hangingPunct="1">
              <a:defRPr sz="2727" kern="1200">
                <a:solidFill>
                  <a:schemeClr val="tx1"/>
                </a:solidFill>
                <a:latin typeface="+mn-lt"/>
                <a:ea typeface="+mn-ea"/>
                <a:cs typeface="+mn-cs"/>
              </a:defRPr>
            </a:lvl7pPr>
            <a:lvl8pPr marL="4800414" algn="l" defTabSz="1371546" rtl="0" eaLnBrk="1" latinLnBrk="0" hangingPunct="1">
              <a:defRPr sz="2727" kern="1200">
                <a:solidFill>
                  <a:schemeClr val="tx1"/>
                </a:solidFill>
                <a:latin typeface="+mn-lt"/>
                <a:ea typeface="+mn-ea"/>
                <a:cs typeface="+mn-cs"/>
              </a:defRPr>
            </a:lvl8pPr>
            <a:lvl9pPr marL="5486187" algn="l" defTabSz="1371546" rtl="0" eaLnBrk="1" latinLnBrk="0" hangingPunct="1">
              <a:defRPr sz="2727" kern="1200">
                <a:solidFill>
                  <a:schemeClr val="tx1"/>
                </a:solidFill>
                <a:latin typeface="+mn-lt"/>
                <a:ea typeface="+mn-ea"/>
                <a:cs typeface="+mn-cs"/>
              </a:defRPr>
            </a:lvl9pPr>
          </a:lstStyle>
          <a:p>
            <a:pPr algn="ctr" defTabSz="1828820">
              <a:lnSpc>
                <a:spcPts val="3186"/>
              </a:lnSpc>
              <a:spcBef>
                <a:spcPct val="0"/>
              </a:spcBef>
            </a:pPr>
            <a:r>
              <a:rPr lang="en-US" sz="1100" cap="all" dirty="0">
                <a:latin typeface="Arial Nova Light" panose="020B0304020202020204" pitchFamily="34" charset="0"/>
              </a:rPr>
              <a:t>INDONESIA</a:t>
            </a:r>
          </a:p>
        </p:txBody>
      </p:sp>
      <p:sp>
        <p:nvSpPr>
          <p:cNvPr id="96" name="TextBox 4">
            <a:extLst>
              <a:ext uri="{FF2B5EF4-FFF2-40B4-BE49-F238E27FC236}">
                <a16:creationId xmlns:a16="http://schemas.microsoft.com/office/drawing/2014/main" id="{D8286407-A881-4FEE-B395-61F8EF37A7FE}"/>
              </a:ext>
            </a:extLst>
          </p:cNvPr>
          <p:cNvSpPr txBox="1"/>
          <p:nvPr/>
        </p:nvSpPr>
        <p:spPr>
          <a:xfrm>
            <a:off x="9482890" y="2777468"/>
            <a:ext cx="1428529" cy="342530"/>
          </a:xfrm>
          <a:prstGeom prst="rect">
            <a:avLst/>
          </a:prstGeom>
        </p:spPr>
        <p:txBody>
          <a:bodyPr wrap="square" lIns="0" tIns="0" rIns="0" bIns="0" rtlCol="0" anchor="t">
            <a:spAutoFit/>
          </a:bodyPr>
          <a:lstStyle>
            <a:defPPr>
              <a:defRPr lang="en-US"/>
            </a:defPPr>
            <a:lvl1pPr marL="0" algn="l" defTabSz="1371546" rtl="0" eaLnBrk="1" latinLnBrk="0" hangingPunct="1">
              <a:defRPr sz="2727" kern="1200">
                <a:solidFill>
                  <a:schemeClr val="tx1"/>
                </a:solidFill>
                <a:latin typeface="+mn-lt"/>
                <a:ea typeface="+mn-ea"/>
                <a:cs typeface="+mn-cs"/>
              </a:defRPr>
            </a:lvl1pPr>
            <a:lvl2pPr marL="685773" algn="l" defTabSz="1371546" rtl="0" eaLnBrk="1" latinLnBrk="0" hangingPunct="1">
              <a:defRPr sz="2727" kern="1200">
                <a:solidFill>
                  <a:schemeClr val="tx1"/>
                </a:solidFill>
                <a:latin typeface="+mn-lt"/>
                <a:ea typeface="+mn-ea"/>
                <a:cs typeface="+mn-cs"/>
              </a:defRPr>
            </a:lvl2pPr>
            <a:lvl3pPr marL="1371546" algn="l" defTabSz="1371546" rtl="0" eaLnBrk="1" latinLnBrk="0" hangingPunct="1">
              <a:defRPr sz="2727" kern="1200">
                <a:solidFill>
                  <a:schemeClr val="tx1"/>
                </a:solidFill>
                <a:latin typeface="+mn-lt"/>
                <a:ea typeface="+mn-ea"/>
                <a:cs typeface="+mn-cs"/>
              </a:defRPr>
            </a:lvl3pPr>
            <a:lvl4pPr marL="2057320" algn="l" defTabSz="1371546" rtl="0" eaLnBrk="1" latinLnBrk="0" hangingPunct="1">
              <a:defRPr sz="2727" kern="1200">
                <a:solidFill>
                  <a:schemeClr val="tx1"/>
                </a:solidFill>
                <a:latin typeface="+mn-lt"/>
                <a:ea typeface="+mn-ea"/>
                <a:cs typeface="+mn-cs"/>
              </a:defRPr>
            </a:lvl4pPr>
            <a:lvl5pPr marL="2743094" algn="l" defTabSz="1371546" rtl="0" eaLnBrk="1" latinLnBrk="0" hangingPunct="1">
              <a:defRPr sz="2727" kern="1200">
                <a:solidFill>
                  <a:schemeClr val="tx1"/>
                </a:solidFill>
                <a:latin typeface="+mn-lt"/>
                <a:ea typeface="+mn-ea"/>
                <a:cs typeface="+mn-cs"/>
              </a:defRPr>
            </a:lvl5pPr>
            <a:lvl6pPr marL="3428868" algn="l" defTabSz="1371546" rtl="0" eaLnBrk="1" latinLnBrk="0" hangingPunct="1">
              <a:defRPr sz="2727" kern="1200">
                <a:solidFill>
                  <a:schemeClr val="tx1"/>
                </a:solidFill>
                <a:latin typeface="+mn-lt"/>
                <a:ea typeface="+mn-ea"/>
                <a:cs typeface="+mn-cs"/>
              </a:defRPr>
            </a:lvl6pPr>
            <a:lvl7pPr marL="4114641" algn="l" defTabSz="1371546" rtl="0" eaLnBrk="1" latinLnBrk="0" hangingPunct="1">
              <a:defRPr sz="2727" kern="1200">
                <a:solidFill>
                  <a:schemeClr val="tx1"/>
                </a:solidFill>
                <a:latin typeface="+mn-lt"/>
                <a:ea typeface="+mn-ea"/>
                <a:cs typeface="+mn-cs"/>
              </a:defRPr>
            </a:lvl7pPr>
            <a:lvl8pPr marL="4800414" algn="l" defTabSz="1371546" rtl="0" eaLnBrk="1" latinLnBrk="0" hangingPunct="1">
              <a:defRPr sz="2727" kern="1200">
                <a:solidFill>
                  <a:schemeClr val="tx1"/>
                </a:solidFill>
                <a:latin typeface="+mn-lt"/>
                <a:ea typeface="+mn-ea"/>
                <a:cs typeface="+mn-cs"/>
              </a:defRPr>
            </a:lvl8pPr>
            <a:lvl9pPr marL="5486187" algn="l" defTabSz="1371546" rtl="0" eaLnBrk="1" latinLnBrk="0" hangingPunct="1">
              <a:defRPr sz="2727" kern="1200">
                <a:solidFill>
                  <a:schemeClr val="tx1"/>
                </a:solidFill>
                <a:latin typeface="+mn-lt"/>
                <a:ea typeface="+mn-ea"/>
                <a:cs typeface="+mn-cs"/>
              </a:defRPr>
            </a:lvl9pPr>
          </a:lstStyle>
          <a:p>
            <a:pPr algn="ctr" defTabSz="1828820">
              <a:lnSpc>
                <a:spcPts val="3186"/>
              </a:lnSpc>
              <a:spcBef>
                <a:spcPct val="0"/>
              </a:spcBef>
            </a:pPr>
            <a:r>
              <a:rPr lang="en-US" sz="1100" cap="all" dirty="0">
                <a:latin typeface="Arial Nova Light" panose="020B0304020202020204" pitchFamily="34" charset="0"/>
              </a:rPr>
              <a:t>JAPAN</a:t>
            </a:r>
          </a:p>
        </p:txBody>
      </p:sp>
      <p:sp>
        <p:nvSpPr>
          <p:cNvPr id="99" name="TextBox 4">
            <a:extLst>
              <a:ext uri="{FF2B5EF4-FFF2-40B4-BE49-F238E27FC236}">
                <a16:creationId xmlns:a16="http://schemas.microsoft.com/office/drawing/2014/main" id="{AD35F7A8-9D2F-4711-8BF5-67ACE7034797}"/>
              </a:ext>
            </a:extLst>
          </p:cNvPr>
          <p:cNvSpPr txBox="1"/>
          <p:nvPr/>
        </p:nvSpPr>
        <p:spPr>
          <a:xfrm>
            <a:off x="1336924" y="3083058"/>
            <a:ext cx="1366238" cy="342530"/>
          </a:xfrm>
          <a:prstGeom prst="rect">
            <a:avLst/>
          </a:prstGeom>
        </p:spPr>
        <p:txBody>
          <a:bodyPr wrap="square" lIns="0" tIns="0" rIns="0" bIns="0" rtlCol="0" anchor="t">
            <a:spAutoFit/>
          </a:bodyPr>
          <a:lstStyle>
            <a:defPPr>
              <a:defRPr lang="en-US"/>
            </a:defPPr>
            <a:lvl1pPr marL="0" algn="l" defTabSz="1371546" rtl="0" eaLnBrk="1" latinLnBrk="0" hangingPunct="1">
              <a:defRPr sz="2727" kern="1200">
                <a:solidFill>
                  <a:schemeClr val="tx1"/>
                </a:solidFill>
                <a:latin typeface="+mn-lt"/>
                <a:ea typeface="+mn-ea"/>
                <a:cs typeface="+mn-cs"/>
              </a:defRPr>
            </a:lvl1pPr>
            <a:lvl2pPr marL="685773" algn="l" defTabSz="1371546" rtl="0" eaLnBrk="1" latinLnBrk="0" hangingPunct="1">
              <a:defRPr sz="2727" kern="1200">
                <a:solidFill>
                  <a:schemeClr val="tx1"/>
                </a:solidFill>
                <a:latin typeface="+mn-lt"/>
                <a:ea typeface="+mn-ea"/>
                <a:cs typeface="+mn-cs"/>
              </a:defRPr>
            </a:lvl2pPr>
            <a:lvl3pPr marL="1371546" algn="l" defTabSz="1371546" rtl="0" eaLnBrk="1" latinLnBrk="0" hangingPunct="1">
              <a:defRPr sz="2727" kern="1200">
                <a:solidFill>
                  <a:schemeClr val="tx1"/>
                </a:solidFill>
                <a:latin typeface="+mn-lt"/>
                <a:ea typeface="+mn-ea"/>
                <a:cs typeface="+mn-cs"/>
              </a:defRPr>
            </a:lvl3pPr>
            <a:lvl4pPr marL="2057320" algn="l" defTabSz="1371546" rtl="0" eaLnBrk="1" latinLnBrk="0" hangingPunct="1">
              <a:defRPr sz="2727" kern="1200">
                <a:solidFill>
                  <a:schemeClr val="tx1"/>
                </a:solidFill>
                <a:latin typeface="+mn-lt"/>
                <a:ea typeface="+mn-ea"/>
                <a:cs typeface="+mn-cs"/>
              </a:defRPr>
            </a:lvl4pPr>
            <a:lvl5pPr marL="2743094" algn="l" defTabSz="1371546" rtl="0" eaLnBrk="1" latinLnBrk="0" hangingPunct="1">
              <a:defRPr sz="2727" kern="1200">
                <a:solidFill>
                  <a:schemeClr val="tx1"/>
                </a:solidFill>
                <a:latin typeface="+mn-lt"/>
                <a:ea typeface="+mn-ea"/>
                <a:cs typeface="+mn-cs"/>
              </a:defRPr>
            </a:lvl5pPr>
            <a:lvl6pPr marL="3428868" algn="l" defTabSz="1371546" rtl="0" eaLnBrk="1" latinLnBrk="0" hangingPunct="1">
              <a:defRPr sz="2727" kern="1200">
                <a:solidFill>
                  <a:schemeClr val="tx1"/>
                </a:solidFill>
                <a:latin typeface="+mn-lt"/>
                <a:ea typeface="+mn-ea"/>
                <a:cs typeface="+mn-cs"/>
              </a:defRPr>
            </a:lvl6pPr>
            <a:lvl7pPr marL="4114641" algn="l" defTabSz="1371546" rtl="0" eaLnBrk="1" latinLnBrk="0" hangingPunct="1">
              <a:defRPr sz="2727" kern="1200">
                <a:solidFill>
                  <a:schemeClr val="tx1"/>
                </a:solidFill>
                <a:latin typeface="+mn-lt"/>
                <a:ea typeface="+mn-ea"/>
                <a:cs typeface="+mn-cs"/>
              </a:defRPr>
            </a:lvl7pPr>
            <a:lvl8pPr marL="4800414" algn="l" defTabSz="1371546" rtl="0" eaLnBrk="1" latinLnBrk="0" hangingPunct="1">
              <a:defRPr sz="2727" kern="1200">
                <a:solidFill>
                  <a:schemeClr val="tx1"/>
                </a:solidFill>
                <a:latin typeface="+mn-lt"/>
                <a:ea typeface="+mn-ea"/>
                <a:cs typeface="+mn-cs"/>
              </a:defRPr>
            </a:lvl8pPr>
            <a:lvl9pPr marL="5486187" algn="l" defTabSz="1371546" rtl="0" eaLnBrk="1" latinLnBrk="0" hangingPunct="1">
              <a:defRPr sz="2727" kern="1200">
                <a:solidFill>
                  <a:schemeClr val="tx1"/>
                </a:solidFill>
                <a:latin typeface="+mn-lt"/>
                <a:ea typeface="+mn-ea"/>
                <a:cs typeface="+mn-cs"/>
              </a:defRPr>
            </a:lvl9pPr>
          </a:lstStyle>
          <a:p>
            <a:pPr algn="ctr" defTabSz="1828820">
              <a:lnSpc>
                <a:spcPts val="3186"/>
              </a:lnSpc>
              <a:spcBef>
                <a:spcPct val="0"/>
              </a:spcBef>
            </a:pPr>
            <a:r>
              <a:rPr lang="en-US" sz="1100" cap="all" dirty="0">
                <a:latin typeface="Arial Nova Light" panose="020B0304020202020204" pitchFamily="34" charset="0"/>
              </a:rPr>
              <a:t>USA</a:t>
            </a:r>
          </a:p>
        </p:txBody>
      </p:sp>
      <p:sp>
        <p:nvSpPr>
          <p:cNvPr id="104" name="TextBox 4">
            <a:extLst>
              <a:ext uri="{FF2B5EF4-FFF2-40B4-BE49-F238E27FC236}">
                <a16:creationId xmlns:a16="http://schemas.microsoft.com/office/drawing/2014/main" id="{93B850E9-FB00-49B9-B936-DA20A0CDC085}"/>
              </a:ext>
            </a:extLst>
          </p:cNvPr>
          <p:cNvSpPr txBox="1"/>
          <p:nvPr/>
        </p:nvSpPr>
        <p:spPr>
          <a:xfrm>
            <a:off x="4161334" y="2873931"/>
            <a:ext cx="2031646" cy="342530"/>
          </a:xfrm>
          <a:prstGeom prst="rect">
            <a:avLst/>
          </a:prstGeom>
        </p:spPr>
        <p:txBody>
          <a:bodyPr wrap="square" lIns="0" tIns="0" rIns="0" bIns="0" rtlCol="0" anchor="t">
            <a:spAutoFit/>
          </a:bodyPr>
          <a:lstStyle>
            <a:defPPr>
              <a:defRPr lang="en-US"/>
            </a:defPPr>
            <a:lvl1pPr marL="0" algn="l" defTabSz="1371546" rtl="0" eaLnBrk="1" latinLnBrk="0" hangingPunct="1">
              <a:defRPr sz="2727" kern="1200">
                <a:solidFill>
                  <a:schemeClr val="tx1"/>
                </a:solidFill>
                <a:latin typeface="+mn-lt"/>
                <a:ea typeface="+mn-ea"/>
                <a:cs typeface="+mn-cs"/>
              </a:defRPr>
            </a:lvl1pPr>
            <a:lvl2pPr marL="685773" algn="l" defTabSz="1371546" rtl="0" eaLnBrk="1" latinLnBrk="0" hangingPunct="1">
              <a:defRPr sz="2727" kern="1200">
                <a:solidFill>
                  <a:schemeClr val="tx1"/>
                </a:solidFill>
                <a:latin typeface="+mn-lt"/>
                <a:ea typeface="+mn-ea"/>
                <a:cs typeface="+mn-cs"/>
              </a:defRPr>
            </a:lvl2pPr>
            <a:lvl3pPr marL="1371546" algn="l" defTabSz="1371546" rtl="0" eaLnBrk="1" latinLnBrk="0" hangingPunct="1">
              <a:defRPr sz="2727" kern="1200">
                <a:solidFill>
                  <a:schemeClr val="tx1"/>
                </a:solidFill>
                <a:latin typeface="+mn-lt"/>
                <a:ea typeface="+mn-ea"/>
                <a:cs typeface="+mn-cs"/>
              </a:defRPr>
            </a:lvl3pPr>
            <a:lvl4pPr marL="2057320" algn="l" defTabSz="1371546" rtl="0" eaLnBrk="1" latinLnBrk="0" hangingPunct="1">
              <a:defRPr sz="2727" kern="1200">
                <a:solidFill>
                  <a:schemeClr val="tx1"/>
                </a:solidFill>
                <a:latin typeface="+mn-lt"/>
                <a:ea typeface="+mn-ea"/>
                <a:cs typeface="+mn-cs"/>
              </a:defRPr>
            </a:lvl4pPr>
            <a:lvl5pPr marL="2743094" algn="l" defTabSz="1371546" rtl="0" eaLnBrk="1" latinLnBrk="0" hangingPunct="1">
              <a:defRPr sz="2727" kern="1200">
                <a:solidFill>
                  <a:schemeClr val="tx1"/>
                </a:solidFill>
                <a:latin typeface="+mn-lt"/>
                <a:ea typeface="+mn-ea"/>
                <a:cs typeface="+mn-cs"/>
              </a:defRPr>
            </a:lvl5pPr>
            <a:lvl6pPr marL="3428868" algn="l" defTabSz="1371546" rtl="0" eaLnBrk="1" latinLnBrk="0" hangingPunct="1">
              <a:defRPr sz="2727" kern="1200">
                <a:solidFill>
                  <a:schemeClr val="tx1"/>
                </a:solidFill>
                <a:latin typeface="+mn-lt"/>
                <a:ea typeface="+mn-ea"/>
                <a:cs typeface="+mn-cs"/>
              </a:defRPr>
            </a:lvl6pPr>
            <a:lvl7pPr marL="4114641" algn="l" defTabSz="1371546" rtl="0" eaLnBrk="1" latinLnBrk="0" hangingPunct="1">
              <a:defRPr sz="2727" kern="1200">
                <a:solidFill>
                  <a:schemeClr val="tx1"/>
                </a:solidFill>
                <a:latin typeface="+mn-lt"/>
                <a:ea typeface="+mn-ea"/>
                <a:cs typeface="+mn-cs"/>
              </a:defRPr>
            </a:lvl7pPr>
            <a:lvl8pPr marL="4800414" algn="l" defTabSz="1371546" rtl="0" eaLnBrk="1" latinLnBrk="0" hangingPunct="1">
              <a:defRPr sz="2727" kern="1200">
                <a:solidFill>
                  <a:schemeClr val="tx1"/>
                </a:solidFill>
                <a:latin typeface="+mn-lt"/>
                <a:ea typeface="+mn-ea"/>
                <a:cs typeface="+mn-cs"/>
              </a:defRPr>
            </a:lvl8pPr>
            <a:lvl9pPr marL="5486187" algn="l" defTabSz="1371546" rtl="0" eaLnBrk="1" latinLnBrk="0" hangingPunct="1">
              <a:defRPr sz="2727" kern="1200">
                <a:solidFill>
                  <a:schemeClr val="tx1"/>
                </a:solidFill>
                <a:latin typeface="+mn-lt"/>
                <a:ea typeface="+mn-ea"/>
                <a:cs typeface="+mn-cs"/>
              </a:defRPr>
            </a:lvl9pPr>
          </a:lstStyle>
          <a:p>
            <a:pPr algn="ctr" defTabSz="1828820">
              <a:lnSpc>
                <a:spcPts val="3186"/>
              </a:lnSpc>
              <a:spcBef>
                <a:spcPct val="0"/>
              </a:spcBef>
            </a:pPr>
            <a:r>
              <a:rPr lang="en-US" sz="1100" cap="all" dirty="0">
                <a:latin typeface="Arial Nova Light" panose="020B0304020202020204" pitchFamily="34" charset="0"/>
              </a:rPr>
              <a:t>SPAIN</a:t>
            </a:r>
          </a:p>
        </p:txBody>
      </p:sp>
      <p:sp>
        <p:nvSpPr>
          <p:cNvPr id="107" name="Text Placeholder 2">
            <a:extLst>
              <a:ext uri="{FF2B5EF4-FFF2-40B4-BE49-F238E27FC236}">
                <a16:creationId xmlns:a16="http://schemas.microsoft.com/office/drawing/2014/main" id="{C1CD79CE-FEFD-4923-ACAF-B1875D3FF04B}"/>
              </a:ext>
            </a:extLst>
          </p:cNvPr>
          <p:cNvSpPr>
            <a:spLocks noGrp="1"/>
          </p:cNvSpPr>
          <p:nvPr>
            <p:ph type="body" sz="quarter" idx="13"/>
          </p:nvPr>
        </p:nvSpPr>
        <p:spPr>
          <a:xfrm>
            <a:off x="287227" y="582115"/>
            <a:ext cx="6464300" cy="343681"/>
          </a:xfrm>
        </p:spPr>
        <p:txBody>
          <a:bodyPr/>
          <a:lstStyle/>
          <a:p>
            <a:r>
              <a:rPr lang="en-US" dirty="0"/>
              <a:t>GLOBAL CASE STUDIES</a:t>
            </a:r>
          </a:p>
        </p:txBody>
      </p:sp>
      <p:pic>
        <p:nvPicPr>
          <p:cNvPr id="3074" name="Picture 2">
            <a:extLst>
              <a:ext uri="{FF2B5EF4-FFF2-40B4-BE49-F238E27FC236}">
                <a16:creationId xmlns:a16="http://schemas.microsoft.com/office/drawing/2014/main" id="{FFE3A1F6-8CFB-4A3F-B646-F6A30A550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8678" y="2669083"/>
            <a:ext cx="1362075" cy="952500"/>
          </a:xfrm>
          <a:prstGeom prst="rect">
            <a:avLst/>
          </a:prstGeom>
          <a:noFill/>
          <a:extLst>
            <a:ext uri="{909E8E84-426E-40DD-AFC4-6F175D3DCCD1}">
              <a14:hiddenFill xmlns:a14="http://schemas.microsoft.com/office/drawing/2010/main">
                <a:solidFill>
                  <a:srgbClr val="FFFFFF"/>
                </a:solidFill>
              </a14:hiddenFill>
            </a:ext>
          </a:extLst>
        </p:spPr>
      </p:pic>
      <p:sp>
        <p:nvSpPr>
          <p:cNvPr id="108" name="Google Shape;658;p59">
            <a:extLst>
              <a:ext uri="{FF2B5EF4-FFF2-40B4-BE49-F238E27FC236}">
                <a16:creationId xmlns:a16="http://schemas.microsoft.com/office/drawing/2014/main" id="{ED1E01DF-C8AC-428D-B38A-EFE827901202}"/>
              </a:ext>
            </a:extLst>
          </p:cNvPr>
          <p:cNvSpPr/>
          <p:nvPr/>
        </p:nvSpPr>
        <p:spPr>
          <a:xfrm>
            <a:off x="5105420" y="2255076"/>
            <a:ext cx="120400" cy="120400"/>
          </a:xfrm>
          <a:prstGeom prst="rect">
            <a:avLst/>
          </a:prstGeom>
          <a:solidFill>
            <a:schemeClr val="tx1"/>
          </a:solidFill>
          <a:ln>
            <a:noFill/>
          </a:ln>
        </p:spPr>
        <p:txBody>
          <a:bodyPr spcFirstLastPara="1" wrap="square" lIns="121900" tIns="121900" rIns="121900" bIns="121900" anchor="ctr" anchorCtr="0">
            <a:noAutofit/>
          </a:bodyPr>
          <a:lstStyle/>
          <a:p>
            <a:endParaRPr sz="2400"/>
          </a:p>
        </p:txBody>
      </p:sp>
      <p:cxnSp>
        <p:nvCxnSpPr>
          <p:cNvPr id="109" name="Straight Connector 108">
            <a:extLst>
              <a:ext uri="{FF2B5EF4-FFF2-40B4-BE49-F238E27FC236}">
                <a16:creationId xmlns:a16="http://schemas.microsoft.com/office/drawing/2014/main" id="{AD7A334F-7085-43D1-9EC2-DEC814A388F5}"/>
              </a:ext>
            </a:extLst>
          </p:cNvPr>
          <p:cNvCxnSpPr>
            <a:cxnSpLocks/>
          </p:cNvCxnSpPr>
          <p:nvPr/>
        </p:nvCxnSpPr>
        <p:spPr>
          <a:xfrm>
            <a:off x="4209629" y="2324242"/>
            <a:ext cx="939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4">
            <a:extLst>
              <a:ext uri="{FF2B5EF4-FFF2-40B4-BE49-F238E27FC236}">
                <a16:creationId xmlns:a16="http://schemas.microsoft.com/office/drawing/2014/main" id="{64298B56-6567-4988-BF49-74A2FB247435}"/>
              </a:ext>
            </a:extLst>
          </p:cNvPr>
          <p:cNvSpPr txBox="1"/>
          <p:nvPr/>
        </p:nvSpPr>
        <p:spPr>
          <a:xfrm>
            <a:off x="3469675" y="1982694"/>
            <a:ext cx="2031646" cy="342530"/>
          </a:xfrm>
          <a:prstGeom prst="rect">
            <a:avLst/>
          </a:prstGeom>
        </p:spPr>
        <p:txBody>
          <a:bodyPr wrap="square" lIns="0" tIns="0" rIns="0" bIns="0" rtlCol="0" anchor="t">
            <a:spAutoFit/>
          </a:bodyPr>
          <a:lstStyle>
            <a:defPPr>
              <a:defRPr lang="en-US"/>
            </a:defPPr>
            <a:lvl1pPr marL="0" algn="l" defTabSz="1371546" rtl="0" eaLnBrk="1" latinLnBrk="0" hangingPunct="1">
              <a:defRPr sz="2727" kern="1200">
                <a:solidFill>
                  <a:schemeClr val="tx1"/>
                </a:solidFill>
                <a:latin typeface="+mn-lt"/>
                <a:ea typeface="+mn-ea"/>
                <a:cs typeface="+mn-cs"/>
              </a:defRPr>
            </a:lvl1pPr>
            <a:lvl2pPr marL="685773" algn="l" defTabSz="1371546" rtl="0" eaLnBrk="1" latinLnBrk="0" hangingPunct="1">
              <a:defRPr sz="2727" kern="1200">
                <a:solidFill>
                  <a:schemeClr val="tx1"/>
                </a:solidFill>
                <a:latin typeface="+mn-lt"/>
                <a:ea typeface="+mn-ea"/>
                <a:cs typeface="+mn-cs"/>
              </a:defRPr>
            </a:lvl2pPr>
            <a:lvl3pPr marL="1371546" algn="l" defTabSz="1371546" rtl="0" eaLnBrk="1" latinLnBrk="0" hangingPunct="1">
              <a:defRPr sz="2727" kern="1200">
                <a:solidFill>
                  <a:schemeClr val="tx1"/>
                </a:solidFill>
                <a:latin typeface="+mn-lt"/>
                <a:ea typeface="+mn-ea"/>
                <a:cs typeface="+mn-cs"/>
              </a:defRPr>
            </a:lvl3pPr>
            <a:lvl4pPr marL="2057320" algn="l" defTabSz="1371546" rtl="0" eaLnBrk="1" latinLnBrk="0" hangingPunct="1">
              <a:defRPr sz="2727" kern="1200">
                <a:solidFill>
                  <a:schemeClr val="tx1"/>
                </a:solidFill>
                <a:latin typeface="+mn-lt"/>
                <a:ea typeface="+mn-ea"/>
                <a:cs typeface="+mn-cs"/>
              </a:defRPr>
            </a:lvl4pPr>
            <a:lvl5pPr marL="2743094" algn="l" defTabSz="1371546" rtl="0" eaLnBrk="1" latinLnBrk="0" hangingPunct="1">
              <a:defRPr sz="2727" kern="1200">
                <a:solidFill>
                  <a:schemeClr val="tx1"/>
                </a:solidFill>
                <a:latin typeface="+mn-lt"/>
                <a:ea typeface="+mn-ea"/>
                <a:cs typeface="+mn-cs"/>
              </a:defRPr>
            </a:lvl5pPr>
            <a:lvl6pPr marL="3428868" algn="l" defTabSz="1371546" rtl="0" eaLnBrk="1" latinLnBrk="0" hangingPunct="1">
              <a:defRPr sz="2727" kern="1200">
                <a:solidFill>
                  <a:schemeClr val="tx1"/>
                </a:solidFill>
                <a:latin typeface="+mn-lt"/>
                <a:ea typeface="+mn-ea"/>
                <a:cs typeface="+mn-cs"/>
              </a:defRPr>
            </a:lvl6pPr>
            <a:lvl7pPr marL="4114641" algn="l" defTabSz="1371546" rtl="0" eaLnBrk="1" latinLnBrk="0" hangingPunct="1">
              <a:defRPr sz="2727" kern="1200">
                <a:solidFill>
                  <a:schemeClr val="tx1"/>
                </a:solidFill>
                <a:latin typeface="+mn-lt"/>
                <a:ea typeface="+mn-ea"/>
                <a:cs typeface="+mn-cs"/>
              </a:defRPr>
            </a:lvl7pPr>
            <a:lvl8pPr marL="4800414" algn="l" defTabSz="1371546" rtl="0" eaLnBrk="1" latinLnBrk="0" hangingPunct="1">
              <a:defRPr sz="2727" kern="1200">
                <a:solidFill>
                  <a:schemeClr val="tx1"/>
                </a:solidFill>
                <a:latin typeface="+mn-lt"/>
                <a:ea typeface="+mn-ea"/>
                <a:cs typeface="+mn-cs"/>
              </a:defRPr>
            </a:lvl8pPr>
            <a:lvl9pPr marL="5486187" algn="l" defTabSz="1371546" rtl="0" eaLnBrk="1" latinLnBrk="0" hangingPunct="1">
              <a:defRPr sz="2727" kern="1200">
                <a:solidFill>
                  <a:schemeClr val="tx1"/>
                </a:solidFill>
                <a:latin typeface="+mn-lt"/>
                <a:ea typeface="+mn-ea"/>
                <a:cs typeface="+mn-cs"/>
              </a:defRPr>
            </a:lvl9pPr>
          </a:lstStyle>
          <a:p>
            <a:pPr algn="ctr" defTabSz="1828820">
              <a:lnSpc>
                <a:spcPts val="3186"/>
              </a:lnSpc>
              <a:spcBef>
                <a:spcPct val="0"/>
              </a:spcBef>
            </a:pPr>
            <a:r>
              <a:rPr lang="en-US" sz="1100" cap="all" dirty="0">
                <a:latin typeface="Arial Nova Light" panose="020B0304020202020204" pitchFamily="34" charset="0"/>
              </a:rPr>
              <a:t>ICELAND</a:t>
            </a:r>
          </a:p>
        </p:txBody>
      </p:sp>
      <p:pic>
        <p:nvPicPr>
          <p:cNvPr id="3076" name="Picture 4">
            <a:extLst>
              <a:ext uri="{FF2B5EF4-FFF2-40B4-BE49-F238E27FC236}">
                <a16:creationId xmlns:a16="http://schemas.microsoft.com/office/drawing/2014/main" id="{0990A881-CB7C-43CF-98EC-3D2A66F2C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1623" y="2655687"/>
            <a:ext cx="13906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E6EF1F5-542B-41AD-90D8-A1BCAF965A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2701" y="4201958"/>
            <a:ext cx="14478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36D946C8-283E-430F-8F0A-B8AD1E38C67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872978" y="1504332"/>
            <a:ext cx="1288356" cy="889104"/>
          </a:xfrm>
          <a:prstGeom prst="rect">
            <a:avLst/>
          </a:prstGeom>
        </p:spPr>
      </p:pic>
      <p:pic>
        <p:nvPicPr>
          <p:cNvPr id="112" name="Picture 111">
            <a:extLst>
              <a:ext uri="{FF2B5EF4-FFF2-40B4-BE49-F238E27FC236}">
                <a16:creationId xmlns:a16="http://schemas.microsoft.com/office/drawing/2014/main" id="{F1F0B766-0C5C-46D9-AE7F-0E037A6D864D}"/>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4319" y="2855737"/>
            <a:ext cx="1650008" cy="1087908"/>
          </a:xfrm>
          <a:prstGeom prst="rect">
            <a:avLst/>
          </a:prstGeom>
          <a:noFill/>
          <a:ln>
            <a:noFill/>
          </a:ln>
        </p:spPr>
      </p:pic>
    </p:spTree>
    <p:extLst>
      <p:ext uri="{BB962C8B-B14F-4D97-AF65-F5344CB8AC3E}">
        <p14:creationId xmlns:p14="http://schemas.microsoft.com/office/powerpoint/2010/main" val="273511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75E1F1-7646-48B5-ABB2-C0567F4DCE6E}"/>
              </a:ext>
            </a:extLst>
          </p:cNvPr>
          <p:cNvSpPr>
            <a:spLocks noGrp="1"/>
          </p:cNvSpPr>
          <p:nvPr>
            <p:ph type="body" sz="quarter" idx="13"/>
          </p:nvPr>
        </p:nvSpPr>
        <p:spPr>
          <a:xfrm>
            <a:off x="0" y="547281"/>
            <a:ext cx="7939088" cy="502605"/>
          </a:xfrm>
        </p:spPr>
        <p:txBody>
          <a:bodyPr/>
          <a:lstStyle/>
          <a:p>
            <a:r>
              <a:rPr lang="en-US" sz="1800" cap="none" dirty="0">
                <a:solidFill>
                  <a:schemeClr val="tx1"/>
                </a:solidFill>
              </a:rPr>
              <a:t>CASE STUDY: FIELD OPTIMISATION, YAMAGAWA, JAPAN</a:t>
            </a:r>
          </a:p>
        </p:txBody>
      </p:sp>
      <p:sp>
        <p:nvSpPr>
          <p:cNvPr id="7" name="Text Placeholder 3">
            <a:extLst>
              <a:ext uri="{FF2B5EF4-FFF2-40B4-BE49-F238E27FC236}">
                <a16:creationId xmlns:a16="http://schemas.microsoft.com/office/drawing/2014/main" id="{6F328D76-FA08-4B7B-9B87-29CDC4A11BB9}"/>
              </a:ext>
            </a:extLst>
          </p:cNvPr>
          <p:cNvSpPr txBox="1">
            <a:spLocks/>
          </p:cNvSpPr>
          <p:nvPr/>
        </p:nvSpPr>
        <p:spPr>
          <a:xfrm>
            <a:off x="597539" y="1695450"/>
            <a:ext cx="5062291" cy="4710793"/>
          </a:xfrm>
          <a:prstGeom prst="rect">
            <a:avLst/>
          </a:prstGeom>
        </p:spPr>
        <p:txBody>
          <a:bodyPr/>
          <a:lstStyle>
            <a:lvl1pPr marL="0" indent="0" algn="l" defTabSz="1828800" rtl="0" eaLnBrk="1" latinLnBrk="0" hangingPunct="1">
              <a:lnSpc>
                <a:spcPts val="4500"/>
              </a:lnSpc>
              <a:spcBef>
                <a:spcPts val="0"/>
              </a:spcBef>
              <a:spcAft>
                <a:spcPts val="3000"/>
              </a:spcAft>
              <a:buFont typeface="Arial" panose="020B0604020202020204" pitchFamily="34" charset="0"/>
              <a:buNone/>
              <a:defRPr sz="3600" u="none" kern="1200" spc="0" baseline="0">
                <a:solidFill>
                  <a:schemeClr val="tx1"/>
                </a:solidFill>
                <a:latin typeface="+mn-lt"/>
                <a:ea typeface="+mn-ea"/>
                <a:cs typeface="+mn-cs"/>
              </a:defRPr>
            </a:lvl1pPr>
            <a:lvl2pPr marL="572400" indent="-572400" algn="l" defTabSz="1828800" rtl="0" eaLnBrk="1" latinLnBrk="0" hangingPunct="1">
              <a:lnSpc>
                <a:spcPts val="4500"/>
              </a:lnSpc>
              <a:spcBef>
                <a:spcPts val="0"/>
              </a:spcBef>
              <a:spcAft>
                <a:spcPts val="3000"/>
              </a:spcAft>
              <a:buFont typeface="Arial" panose="020B0604020202020204" pitchFamily="34" charset="0"/>
              <a:buChar char="•"/>
              <a:defRPr sz="3600" kern="1200" spc="0" baseline="0">
                <a:solidFill>
                  <a:schemeClr val="tx1"/>
                </a:solidFill>
                <a:latin typeface="+mn-lt"/>
                <a:ea typeface="+mn-ea"/>
                <a:cs typeface="+mn-cs"/>
              </a:defRPr>
            </a:lvl2pPr>
            <a:lvl3pPr marL="1144800" indent="-571500" algn="l" defTabSz="1828800" rtl="0" eaLnBrk="1" latinLnBrk="0" hangingPunct="1">
              <a:lnSpc>
                <a:spcPts val="4500"/>
              </a:lnSpc>
              <a:spcBef>
                <a:spcPts val="0"/>
              </a:spcBef>
              <a:spcAft>
                <a:spcPts val="3000"/>
              </a:spcAft>
              <a:buFont typeface="Arial" panose="020B0604020202020204" pitchFamily="34" charset="0"/>
              <a:buChar char="•"/>
              <a:defRPr sz="3600" kern="1200" spc="0">
                <a:solidFill>
                  <a:schemeClr val="tx1"/>
                </a:solidFill>
                <a:latin typeface="+mn-lt"/>
                <a:ea typeface="+mn-ea"/>
                <a:cs typeface="+mn-cs"/>
              </a:defRPr>
            </a:lvl3pPr>
            <a:lvl4pPr marL="1717200" indent="-572400" algn="l" defTabSz="1828800" rtl="0" eaLnBrk="1" latinLnBrk="0" hangingPunct="1">
              <a:lnSpc>
                <a:spcPts val="4500"/>
              </a:lnSpc>
              <a:spcBef>
                <a:spcPts val="0"/>
              </a:spcBef>
              <a:spcAft>
                <a:spcPts val="3000"/>
              </a:spcAft>
              <a:buFont typeface="Arial" panose="020B0604020202020204" pitchFamily="34" charset="0"/>
              <a:buChar char="•"/>
              <a:defRPr sz="3600" kern="1200" cap="none" spc="0" baseline="0">
                <a:solidFill>
                  <a:schemeClr val="tx1"/>
                </a:solidFill>
                <a:latin typeface="+mn-lt"/>
                <a:ea typeface="+mn-ea"/>
                <a:cs typeface="+mn-cs"/>
              </a:defRPr>
            </a:lvl4pPr>
            <a:lvl5pPr marL="2289600" indent="-572400" algn="l" defTabSz="1828800" rtl="0" eaLnBrk="1" latinLnBrk="0" hangingPunct="1">
              <a:lnSpc>
                <a:spcPts val="4500"/>
              </a:lnSpc>
              <a:spcBef>
                <a:spcPts val="0"/>
              </a:spcBef>
              <a:spcAft>
                <a:spcPts val="3000"/>
              </a:spcAft>
              <a:buFont typeface="Arial" panose="020B0604020202020204" pitchFamily="34" charset="0"/>
              <a:buChar char="•"/>
              <a:defRPr sz="3600" kern="1200" cap="none" spc="0" baseline="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Aft>
                <a:spcPts val="600"/>
              </a:spcAft>
            </a:pPr>
            <a:r>
              <a:rPr lang="en-US" sz="1600" dirty="0"/>
              <a:t>Leapfrog Geothermal used to integrate multiple datasets at the Yamagawa field in Japan:</a:t>
            </a:r>
          </a:p>
          <a:p>
            <a:pPr marL="457650" lvl="1" indent="-171450">
              <a:lnSpc>
                <a:spcPct val="100000"/>
              </a:lnSpc>
              <a:spcAft>
                <a:spcPts val="600"/>
              </a:spcAft>
            </a:pPr>
            <a:r>
              <a:rPr lang="en-US" sz="1600" dirty="0"/>
              <a:t>Geology</a:t>
            </a:r>
          </a:p>
          <a:p>
            <a:pPr marL="457650" lvl="1" indent="-171450">
              <a:lnSpc>
                <a:spcPct val="100000"/>
              </a:lnSpc>
              <a:spcAft>
                <a:spcPts val="600"/>
              </a:spcAft>
            </a:pPr>
            <a:r>
              <a:rPr lang="en-US" sz="1600" dirty="0"/>
              <a:t>MT</a:t>
            </a:r>
          </a:p>
          <a:p>
            <a:pPr marL="457650" lvl="1" indent="-171450">
              <a:lnSpc>
                <a:spcPct val="100000"/>
              </a:lnSpc>
              <a:spcAft>
                <a:spcPts val="600"/>
              </a:spcAft>
            </a:pPr>
            <a:r>
              <a:rPr lang="en-US" sz="1600" dirty="0"/>
              <a:t>Seismic</a:t>
            </a:r>
          </a:p>
          <a:p>
            <a:pPr marL="457650" lvl="1" indent="-171450">
              <a:lnSpc>
                <a:spcPct val="100000"/>
              </a:lnSpc>
              <a:spcAft>
                <a:spcPts val="600"/>
              </a:spcAft>
            </a:pPr>
            <a:r>
              <a:rPr lang="en-US" sz="1600" dirty="0"/>
              <a:t>Temperature</a:t>
            </a:r>
          </a:p>
          <a:p>
            <a:pPr marL="457650" lvl="1" indent="-171450">
              <a:lnSpc>
                <a:spcPct val="100000"/>
              </a:lnSpc>
              <a:spcAft>
                <a:spcPts val="600"/>
              </a:spcAft>
            </a:pPr>
            <a:r>
              <a:rPr lang="en-US" sz="1600" dirty="0"/>
              <a:t>Alteration</a:t>
            </a:r>
          </a:p>
          <a:p>
            <a:pPr marL="171450" indent="-171450">
              <a:lnSpc>
                <a:spcPct val="100000"/>
              </a:lnSpc>
              <a:spcAft>
                <a:spcPts val="1200"/>
              </a:spcAft>
              <a:buFont typeface="Arial" panose="020B0604020202020204" pitchFamily="34" charset="0"/>
              <a:buChar char="•"/>
            </a:pPr>
            <a:r>
              <a:rPr lang="en-US" sz="1600" dirty="0"/>
              <a:t>The fast-modelling process was able to provide greater perspective on the reservoir including a large temperature inversion</a:t>
            </a:r>
          </a:p>
          <a:p>
            <a:pPr marL="171450" indent="-171450">
              <a:lnSpc>
                <a:spcPct val="100000"/>
              </a:lnSpc>
              <a:spcAft>
                <a:spcPts val="1200"/>
              </a:spcAft>
              <a:buFont typeface="Arial" panose="020B0604020202020204" pitchFamily="34" charset="0"/>
              <a:buChar char="•"/>
            </a:pPr>
            <a:r>
              <a:rPr lang="en-US" sz="1600" dirty="0"/>
              <a:t>3D seismic survey data used to constrain the top of important producing formation</a:t>
            </a:r>
          </a:p>
          <a:p>
            <a:pPr marL="171450" indent="-171450">
              <a:lnSpc>
                <a:spcPct val="100000"/>
              </a:lnSpc>
              <a:spcAft>
                <a:spcPts val="1200"/>
              </a:spcAft>
              <a:buFont typeface="Arial" panose="020B0604020202020204" pitchFamily="34" charset="0"/>
              <a:buChar char="•"/>
            </a:pPr>
            <a:r>
              <a:rPr lang="en-US" sz="1600" dirty="0"/>
              <a:t>The model was used to build the simulation grid for field forecasting purposes as a new binary powerplant was under construction</a:t>
            </a:r>
            <a:endParaRPr lang="en-US" sz="1200" dirty="0"/>
          </a:p>
        </p:txBody>
      </p:sp>
      <p:pic>
        <p:nvPicPr>
          <p:cNvPr id="8" name="Picture 7">
            <a:extLst>
              <a:ext uri="{FF2B5EF4-FFF2-40B4-BE49-F238E27FC236}">
                <a16:creationId xmlns:a16="http://schemas.microsoft.com/office/drawing/2014/main" id="{AFC010B8-2F21-48D1-87F6-6F0E913458F1}"/>
              </a:ext>
            </a:extLst>
          </p:cNvPr>
          <p:cNvPicPr>
            <a:picLocks noChangeAspect="1"/>
          </p:cNvPicPr>
          <p:nvPr/>
        </p:nvPicPr>
        <p:blipFill>
          <a:blip r:embed="rId2"/>
          <a:stretch>
            <a:fillRect/>
          </a:stretch>
        </p:blipFill>
        <p:spPr>
          <a:xfrm>
            <a:off x="5882640" y="1600045"/>
            <a:ext cx="2797755" cy="2399678"/>
          </a:xfrm>
          <a:prstGeom prst="rect">
            <a:avLst/>
          </a:prstGeom>
          <a:ln>
            <a:noFill/>
          </a:ln>
          <a:effectLst/>
        </p:spPr>
      </p:pic>
      <p:pic>
        <p:nvPicPr>
          <p:cNvPr id="10" name="Picture 9">
            <a:extLst>
              <a:ext uri="{FF2B5EF4-FFF2-40B4-BE49-F238E27FC236}">
                <a16:creationId xmlns:a16="http://schemas.microsoft.com/office/drawing/2014/main" id="{FBED0DE2-B30B-4A10-B02C-C9C644704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349" y="2200004"/>
            <a:ext cx="2558336" cy="2515169"/>
          </a:xfrm>
          <a:prstGeom prst="rect">
            <a:avLst/>
          </a:prstGeom>
        </p:spPr>
      </p:pic>
      <p:pic>
        <p:nvPicPr>
          <p:cNvPr id="12" name="Picture 11">
            <a:extLst>
              <a:ext uri="{FF2B5EF4-FFF2-40B4-BE49-F238E27FC236}">
                <a16:creationId xmlns:a16="http://schemas.microsoft.com/office/drawing/2014/main" id="{D3CC00A0-7595-4971-9120-4F58E79C0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082" y="4065354"/>
            <a:ext cx="2297632" cy="2416425"/>
          </a:xfrm>
          <a:prstGeom prst="rect">
            <a:avLst/>
          </a:prstGeom>
        </p:spPr>
      </p:pic>
      <p:sp>
        <p:nvSpPr>
          <p:cNvPr id="14" name="TextBox 13">
            <a:extLst>
              <a:ext uri="{FF2B5EF4-FFF2-40B4-BE49-F238E27FC236}">
                <a16:creationId xmlns:a16="http://schemas.microsoft.com/office/drawing/2014/main" id="{63C5C8F5-6BF2-4C95-9167-FAC3F8E1B5FA}"/>
              </a:ext>
            </a:extLst>
          </p:cNvPr>
          <p:cNvSpPr txBox="1"/>
          <p:nvPr/>
        </p:nvSpPr>
        <p:spPr>
          <a:xfrm>
            <a:off x="9138453" y="4754561"/>
            <a:ext cx="1633937" cy="230832"/>
          </a:xfrm>
          <a:prstGeom prst="rect">
            <a:avLst/>
          </a:prstGeom>
          <a:noFill/>
        </p:spPr>
        <p:txBody>
          <a:bodyPr wrap="square" rtlCol="0">
            <a:spAutoFit/>
          </a:bodyPr>
          <a:lstStyle/>
          <a:p>
            <a:r>
              <a:rPr lang="en-NZ" sz="900">
                <a:solidFill>
                  <a:schemeClr val="bg1">
                    <a:lumMod val="50000"/>
                  </a:schemeClr>
                </a:solidFill>
                <a:latin typeface="Arial" panose="020B0604020202020204" pitchFamily="34" charset="0"/>
                <a:cs typeface="Arial" panose="020B0604020202020204" pitchFamily="34" charset="0"/>
              </a:rPr>
              <a:t>Wulaningsih et.al, 2017</a:t>
            </a:r>
          </a:p>
        </p:txBody>
      </p:sp>
    </p:spTree>
    <p:extLst>
      <p:ext uri="{BB962C8B-B14F-4D97-AF65-F5344CB8AC3E}">
        <p14:creationId xmlns:p14="http://schemas.microsoft.com/office/powerpoint/2010/main" val="4041106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75E1F1-7646-48B5-ABB2-C0567F4DCE6E}"/>
              </a:ext>
            </a:extLst>
          </p:cNvPr>
          <p:cNvSpPr>
            <a:spLocks noGrp="1"/>
          </p:cNvSpPr>
          <p:nvPr>
            <p:ph type="body" sz="quarter" idx="13"/>
          </p:nvPr>
        </p:nvSpPr>
        <p:spPr>
          <a:xfrm>
            <a:off x="-1" y="547281"/>
            <a:ext cx="6662057" cy="502605"/>
          </a:xfrm>
        </p:spPr>
        <p:txBody>
          <a:bodyPr/>
          <a:lstStyle/>
          <a:p>
            <a:r>
              <a:rPr lang="en-US" sz="1800" dirty="0">
                <a:solidFill>
                  <a:schemeClr val="tx1"/>
                </a:solidFill>
              </a:rPr>
              <a:t>LARGE DATASET INTEGRATION, HELLISHEIDI, ICELAND</a:t>
            </a:r>
            <a:endParaRPr lang="en-US" sz="1800" cap="none" dirty="0">
              <a:solidFill>
                <a:schemeClr val="tx1"/>
              </a:solidFill>
            </a:endParaRPr>
          </a:p>
        </p:txBody>
      </p:sp>
      <p:pic>
        <p:nvPicPr>
          <p:cNvPr id="4" name="Picture 3">
            <a:extLst>
              <a:ext uri="{FF2B5EF4-FFF2-40B4-BE49-F238E27FC236}">
                <a16:creationId xmlns:a16="http://schemas.microsoft.com/office/drawing/2014/main" id="{69060F43-4623-4081-BFCD-79418B09E4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167939" y="1548690"/>
            <a:ext cx="3253374" cy="2145373"/>
          </a:xfrm>
          <a:prstGeom prst="rect">
            <a:avLst/>
          </a:prstGeom>
        </p:spPr>
      </p:pic>
      <p:pic>
        <p:nvPicPr>
          <p:cNvPr id="5" name="Picture 4">
            <a:extLst>
              <a:ext uri="{FF2B5EF4-FFF2-40B4-BE49-F238E27FC236}">
                <a16:creationId xmlns:a16="http://schemas.microsoft.com/office/drawing/2014/main" id="{B95AF944-B8D0-49CE-AF54-2688DCD8E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031" y="3814833"/>
            <a:ext cx="2774445" cy="2339783"/>
          </a:xfrm>
          <a:prstGeom prst="rect">
            <a:avLst/>
          </a:prstGeom>
        </p:spPr>
      </p:pic>
      <p:sp>
        <p:nvSpPr>
          <p:cNvPr id="6" name="Text Placeholder 3">
            <a:extLst>
              <a:ext uri="{FF2B5EF4-FFF2-40B4-BE49-F238E27FC236}">
                <a16:creationId xmlns:a16="http://schemas.microsoft.com/office/drawing/2014/main" id="{0C0223D2-589C-4231-97B8-1CCEE254E00B}"/>
              </a:ext>
            </a:extLst>
          </p:cNvPr>
          <p:cNvSpPr txBox="1">
            <a:spLocks/>
          </p:cNvSpPr>
          <p:nvPr/>
        </p:nvSpPr>
        <p:spPr>
          <a:xfrm>
            <a:off x="683658" y="1803983"/>
            <a:ext cx="4118702" cy="4094776"/>
          </a:xfrm>
          <a:prstGeom prst="rect">
            <a:avLst/>
          </a:prstGeom>
        </p:spPr>
        <p:txBody>
          <a:bodyPr/>
          <a:lstStyle>
            <a:lvl1pPr marL="0" indent="0" algn="l" defTabSz="1828800" rtl="0" eaLnBrk="1" latinLnBrk="0" hangingPunct="1">
              <a:lnSpc>
                <a:spcPts val="4500"/>
              </a:lnSpc>
              <a:spcBef>
                <a:spcPts val="0"/>
              </a:spcBef>
              <a:spcAft>
                <a:spcPts val="3000"/>
              </a:spcAft>
              <a:buFont typeface="Arial" panose="020B0604020202020204" pitchFamily="34" charset="0"/>
              <a:buNone/>
              <a:defRPr sz="3600" u="none" kern="1200" spc="0" baseline="0">
                <a:solidFill>
                  <a:schemeClr val="tx1"/>
                </a:solidFill>
                <a:latin typeface="+mn-lt"/>
                <a:ea typeface="+mn-ea"/>
                <a:cs typeface="+mn-cs"/>
              </a:defRPr>
            </a:lvl1pPr>
            <a:lvl2pPr marL="572400" indent="-572400" algn="l" defTabSz="1828800" rtl="0" eaLnBrk="1" latinLnBrk="0" hangingPunct="1">
              <a:lnSpc>
                <a:spcPts val="4500"/>
              </a:lnSpc>
              <a:spcBef>
                <a:spcPts val="0"/>
              </a:spcBef>
              <a:spcAft>
                <a:spcPts val="3000"/>
              </a:spcAft>
              <a:buFont typeface="Arial" panose="020B0604020202020204" pitchFamily="34" charset="0"/>
              <a:buChar char="•"/>
              <a:defRPr sz="3600" kern="1200" spc="0" baseline="0">
                <a:solidFill>
                  <a:schemeClr val="tx1"/>
                </a:solidFill>
                <a:latin typeface="+mn-lt"/>
                <a:ea typeface="+mn-ea"/>
                <a:cs typeface="+mn-cs"/>
              </a:defRPr>
            </a:lvl2pPr>
            <a:lvl3pPr marL="1144800" indent="-571500" algn="l" defTabSz="1828800" rtl="0" eaLnBrk="1" latinLnBrk="0" hangingPunct="1">
              <a:lnSpc>
                <a:spcPts val="4500"/>
              </a:lnSpc>
              <a:spcBef>
                <a:spcPts val="0"/>
              </a:spcBef>
              <a:spcAft>
                <a:spcPts val="3000"/>
              </a:spcAft>
              <a:buFont typeface="Arial" panose="020B0604020202020204" pitchFamily="34" charset="0"/>
              <a:buChar char="•"/>
              <a:defRPr sz="3600" kern="1200" spc="0">
                <a:solidFill>
                  <a:schemeClr val="tx1"/>
                </a:solidFill>
                <a:latin typeface="+mn-lt"/>
                <a:ea typeface="+mn-ea"/>
                <a:cs typeface="+mn-cs"/>
              </a:defRPr>
            </a:lvl3pPr>
            <a:lvl4pPr marL="1717200" indent="-572400" algn="l" defTabSz="1828800" rtl="0" eaLnBrk="1" latinLnBrk="0" hangingPunct="1">
              <a:lnSpc>
                <a:spcPts val="4500"/>
              </a:lnSpc>
              <a:spcBef>
                <a:spcPts val="0"/>
              </a:spcBef>
              <a:spcAft>
                <a:spcPts val="3000"/>
              </a:spcAft>
              <a:buFont typeface="Arial" panose="020B0604020202020204" pitchFamily="34" charset="0"/>
              <a:buChar char="•"/>
              <a:defRPr sz="3600" kern="1200" cap="none" spc="0" baseline="0">
                <a:solidFill>
                  <a:schemeClr val="tx1"/>
                </a:solidFill>
                <a:latin typeface="+mn-lt"/>
                <a:ea typeface="+mn-ea"/>
                <a:cs typeface="+mn-cs"/>
              </a:defRPr>
            </a:lvl4pPr>
            <a:lvl5pPr marL="2289600" indent="-572400" algn="l" defTabSz="1828800" rtl="0" eaLnBrk="1" latinLnBrk="0" hangingPunct="1">
              <a:lnSpc>
                <a:spcPts val="4500"/>
              </a:lnSpc>
              <a:spcBef>
                <a:spcPts val="0"/>
              </a:spcBef>
              <a:spcAft>
                <a:spcPts val="3000"/>
              </a:spcAft>
              <a:buFont typeface="Arial" panose="020B0604020202020204" pitchFamily="34" charset="0"/>
              <a:buChar char="•"/>
              <a:defRPr sz="3600" kern="1200" cap="none" spc="0" baseline="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171450" indent="-171450">
              <a:lnSpc>
                <a:spcPct val="100000"/>
              </a:lnSpc>
              <a:spcAft>
                <a:spcPts val="600"/>
              </a:spcAft>
              <a:buFont typeface="Arial" panose="020B0604020202020204" pitchFamily="34" charset="0"/>
              <a:buChar char="•"/>
            </a:pPr>
            <a:r>
              <a:rPr lang="en-US" sz="1600" dirty="0"/>
              <a:t>Leapfrog Geothermal application in Iceland for Reykjavik Energy</a:t>
            </a:r>
          </a:p>
          <a:p>
            <a:pPr marL="171450" indent="-171450">
              <a:lnSpc>
                <a:spcPct val="100000"/>
              </a:lnSpc>
              <a:spcAft>
                <a:spcPts val="600"/>
              </a:spcAft>
              <a:buFont typeface="Arial" panose="020B0604020202020204" pitchFamily="34" charset="0"/>
              <a:buChar char="•"/>
            </a:pPr>
            <a:r>
              <a:rPr lang="en-US" sz="1600" dirty="0"/>
              <a:t>Integration of 30+ years of legacy data for about 70 deep wells including lithology, secondary mineralogy, geophysical logs and well design.</a:t>
            </a:r>
          </a:p>
          <a:p>
            <a:pPr marL="171450" indent="-171450">
              <a:lnSpc>
                <a:spcPct val="100000"/>
              </a:lnSpc>
              <a:spcAft>
                <a:spcPts val="600"/>
              </a:spcAft>
              <a:buFont typeface="Arial" panose="020B0604020202020204" pitchFamily="34" charset="0"/>
              <a:buChar char="•"/>
            </a:pPr>
            <a:r>
              <a:rPr lang="en-US" sz="1600" dirty="0"/>
              <a:t>Good correlation between resistivity (MT) data and alteration mineralogy observed in the wells = clay cap</a:t>
            </a:r>
          </a:p>
          <a:p>
            <a:pPr marL="171450" indent="-171450">
              <a:lnSpc>
                <a:spcPct val="100000"/>
              </a:lnSpc>
              <a:spcAft>
                <a:spcPts val="600"/>
              </a:spcAft>
              <a:buFont typeface="Arial" panose="020B0604020202020204" pitchFamily="34" charset="0"/>
              <a:buChar char="•"/>
            </a:pPr>
            <a:r>
              <a:rPr lang="en-US" sz="1600" dirty="0"/>
              <a:t>Better understanding of the resource using model combinations</a:t>
            </a:r>
          </a:p>
          <a:p>
            <a:pPr marL="171450" indent="-171450">
              <a:lnSpc>
                <a:spcPct val="100000"/>
              </a:lnSpc>
              <a:spcAft>
                <a:spcPts val="600"/>
              </a:spcAft>
              <a:buFont typeface="Arial" panose="020B0604020202020204" pitchFamily="34" charset="0"/>
              <a:buChar char="•"/>
            </a:pPr>
            <a:r>
              <a:rPr lang="en-US" sz="1600" dirty="0"/>
              <a:t>Model used for well planning </a:t>
            </a:r>
          </a:p>
          <a:p>
            <a:pPr marL="171450" indent="-171450">
              <a:lnSpc>
                <a:spcPct val="100000"/>
              </a:lnSpc>
              <a:spcAft>
                <a:spcPts val="600"/>
              </a:spcAft>
              <a:buFont typeface="Arial" panose="020B0604020202020204" pitchFamily="34" charset="0"/>
              <a:buChar char="•"/>
            </a:pPr>
            <a:r>
              <a:rPr lang="en-US" sz="1600" dirty="0"/>
              <a:t>Continuously updated with new well data</a:t>
            </a:r>
          </a:p>
          <a:p>
            <a:pPr marL="171450" indent="-171450">
              <a:lnSpc>
                <a:spcPct val="100000"/>
              </a:lnSpc>
              <a:spcAft>
                <a:spcPts val="600"/>
              </a:spcAft>
              <a:buFont typeface="Arial" panose="020B0604020202020204" pitchFamily="34" charset="0"/>
              <a:buChar char="•"/>
            </a:pPr>
            <a:r>
              <a:rPr lang="en-US" sz="1600" dirty="0"/>
              <a:t>Version control with Central</a:t>
            </a:r>
          </a:p>
          <a:p>
            <a:pPr marL="171450" indent="-171450">
              <a:lnSpc>
                <a:spcPct val="100000"/>
              </a:lnSpc>
              <a:buFont typeface="Arial" panose="020B0604020202020204" pitchFamily="34" charset="0"/>
              <a:buChar char="•"/>
            </a:pPr>
            <a:endParaRPr lang="en-US" sz="1200" dirty="0"/>
          </a:p>
          <a:p>
            <a:pPr lvl="1" indent="0">
              <a:lnSpc>
                <a:spcPct val="100000"/>
              </a:lnSpc>
              <a:buNone/>
            </a:pPr>
            <a:endParaRPr lang="en-US" sz="1200" dirty="0"/>
          </a:p>
        </p:txBody>
      </p:sp>
      <p:pic>
        <p:nvPicPr>
          <p:cNvPr id="18" name="Picture 17">
            <a:extLst>
              <a:ext uri="{FF2B5EF4-FFF2-40B4-BE49-F238E27FC236}">
                <a16:creationId xmlns:a16="http://schemas.microsoft.com/office/drawing/2014/main" id="{7014154D-A8C8-478D-940D-B37359461E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036482" y="1556636"/>
            <a:ext cx="3054169" cy="2107704"/>
          </a:xfrm>
          <a:prstGeom prst="rect">
            <a:avLst/>
          </a:prstGeom>
        </p:spPr>
      </p:pic>
      <p:sp>
        <p:nvSpPr>
          <p:cNvPr id="20" name="TextBox 19">
            <a:extLst>
              <a:ext uri="{FF2B5EF4-FFF2-40B4-BE49-F238E27FC236}">
                <a16:creationId xmlns:a16="http://schemas.microsoft.com/office/drawing/2014/main" id="{C0587E62-7828-477B-B1F2-BA7DCC7C1281}"/>
              </a:ext>
            </a:extLst>
          </p:cNvPr>
          <p:cNvSpPr txBox="1"/>
          <p:nvPr/>
        </p:nvSpPr>
        <p:spPr>
          <a:xfrm>
            <a:off x="5119689" y="3844316"/>
            <a:ext cx="1028700" cy="230832"/>
          </a:xfrm>
          <a:prstGeom prst="rect">
            <a:avLst/>
          </a:prstGeom>
          <a:noFill/>
        </p:spPr>
        <p:txBody>
          <a:bodyPr wrap="square" rtlCol="0">
            <a:spAutoFit/>
          </a:bodyPr>
          <a:lstStyle/>
          <a:p>
            <a:pPr eaLnBrk="0" fontAlgn="base" hangingPunct="0">
              <a:spcBef>
                <a:spcPct val="0"/>
              </a:spcBef>
              <a:spcAft>
                <a:spcPct val="0"/>
              </a:spcAft>
            </a:pPr>
            <a:r>
              <a:rPr lang="en-NZ" sz="900">
                <a:solidFill>
                  <a:schemeClr val="bg1">
                    <a:lumMod val="50000"/>
                  </a:schemeClr>
                </a:solidFill>
                <a:latin typeface="Arial" panose="020B0604020202020204" pitchFamily="34" charset="0"/>
              </a:rPr>
              <a:t>Poux et.al, 2018</a:t>
            </a:r>
          </a:p>
        </p:txBody>
      </p:sp>
    </p:spTree>
    <p:extLst>
      <p:ext uri="{BB962C8B-B14F-4D97-AF65-F5344CB8AC3E}">
        <p14:creationId xmlns:p14="http://schemas.microsoft.com/office/powerpoint/2010/main" val="1162168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2C42F66E-5B3F-4023-A6D0-72922D960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458" y="2681974"/>
            <a:ext cx="9372600" cy="3286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EDD811-4544-4BDF-BD41-7D487F4E7FA9}"/>
              </a:ext>
            </a:extLst>
          </p:cNvPr>
          <p:cNvSpPr txBox="1"/>
          <p:nvPr/>
        </p:nvSpPr>
        <p:spPr>
          <a:xfrm>
            <a:off x="4775323" y="5968099"/>
            <a:ext cx="6856899" cy="369332"/>
          </a:xfrm>
          <a:prstGeom prst="rect">
            <a:avLst/>
          </a:prstGeom>
          <a:noFill/>
        </p:spPr>
        <p:txBody>
          <a:bodyPr wrap="square">
            <a:spAutoFit/>
          </a:bodyPr>
          <a:lstStyle/>
          <a:p>
            <a:r>
              <a:rPr lang="en-GB" b="0" i="0" dirty="0">
                <a:solidFill>
                  <a:srgbClr val="000000"/>
                </a:solidFill>
                <a:effectLst/>
                <a:latin typeface="Times New Roman" panose="02020603050405020304" pitchFamily="18" charset="0"/>
              </a:rPr>
              <a:t> </a:t>
            </a:r>
            <a:r>
              <a:rPr lang="en-GB" b="0" i="0" u="sng" strike="noStrike" dirty="0">
                <a:solidFill>
                  <a:srgbClr val="1E63FF"/>
                </a:solidFill>
                <a:effectLst/>
                <a:latin typeface="Arial" panose="020B0604020202020204" pitchFamily="34" charset="0"/>
                <a:hlinkClick r:id="rId3"/>
              </a:rPr>
              <a:t>https://www.icgc.cat/Innovacio/Projectes-R-D-i/MUSE-GeoERA</a:t>
            </a:r>
            <a:endParaRPr lang="en-GB" dirty="0"/>
          </a:p>
        </p:txBody>
      </p:sp>
      <p:sp>
        <p:nvSpPr>
          <p:cNvPr id="8" name="TextBox 7">
            <a:extLst>
              <a:ext uri="{FF2B5EF4-FFF2-40B4-BE49-F238E27FC236}">
                <a16:creationId xmlns:a16="http://schemas.microsoft.com/office/drawing/2014/main" id="{5D649459-F9AE-43A4-9940-A5DB4AB18D19}"/>
              </a:ext>
            </a:extLst>
          </p:cNvPr>
          <p:cNvSpPr txBox="1"/>
          <p:nvPr/>
        </p:nvSpPr>
        <p:spPr>
          <a:xfrm>
            <a:off x="1315548" y="1646495"/>
            <a:ext cx="9947397" cy="1200329"/>
          </a:xfrm>
          <a:prstGeom prst="rect">
            <a:avLst/>
          </a:prstGeom>
          <a:noFill/>
        </p:spPr>
        <p:txBody>
          <a:bodyPr wrap="square">
            <a:spAutoFit/>
          </a:bodyPr>
          <a:lstStyle/>
          <a:p>
            <a:pPr marL="285750" indent="-285750" algn="l" rtl="0" fontAlgn="base">
              <a:buFont typeface="Arial" panose="020B0604020202020204" pitchFamily="34" charset="0"/>
              <a:buChar char="•"/>
            </a:pPr>
            <a:r>
              <a:rPr lang="en-GB" b="0" i="0" u="none" strike="noStrike" dirty="0">
                <a:solidFill>
                  <a:srgbClr val="000000"/>
                </a:solidFill>
                <a:effectLst/>
                <a:latin typeface="Arial" panose="020B0604020202020204" pitchFamily="34" charset="0"/>
              </a:rPr>
              <a:t>Regional scale conceptual model – focused on defining extent of sedimentary basin</a:t>
            </a:r>
            <a:r>
              <a:rPr lang="en-US" b="0" i="0" dirty="0">
                <a:solidFill>
                  <a:srgbClr val="000000"/>
                </a:solidFill>
                <a:effectLst/>
                <a:latin typeface="Arial" panose="020B0604020202020204" pitchFamily="34" charset="0"/>
              </a:rPr>
              <a:t>​</a:t>
            </a:r>
          </a:p>
          <a:p>
            <a:pPr marL="285750" indent="-285750" algn="l" rtl="0" fontAlgn="base">
              <a:buFont typeface="Arial" panose="020B0604020202020204" pitchFamily="34" charset="0"/>
              <a:buChar char="•"/>
            </a:pPr>
            <a:r>
              <a:rPr lang="en-GB" b="0" i="0" u="none" strike="noStrike" dirty="0">
                <a:solidFill>
                  <a:srgbClr val="000000"/>
                </a:solidFill>
                <a:effectLst/>
                <a:latin typeface="Arial" panose="020B0604020202020204" pitchFamily="34" charset="0"/>
              </a:rPr>
              <a:t>Data utilised was publicly available from surface, cross section, geophysics and borehole data.</a:t>
            </a:r>
            <a:r>
              <a:rPr lang="en-US" b="0" i="0" dirty="0">
                <a:solidFill>
                  <a:srgbClr val="000000"/>
                </a:solidFill>
                <a:effectLst/>
                <a:latin typeface="Arial" panose="020B0604020202020204" pitchFamily="34" charset="0"/>
              </a:rPr>
              <a:t>​</a:t>
            </a:r>
          </a:p>
          <a:p>
            <a:pPr marL="285750" indent="-285750" algn="l" rtl="0" fontAlgn="base">
              <a:buFont typeface="Arial" panose="020B0604020202020204" pitchFamily="34" charset="0"/>
              <a:buChar char="•"/>
            </a:pPr>
            <a:r>
              <a:rPr lang="en-GB" b="0" i="0" u="none" strike="noStrike" dirty="0">
                <a:solidFill>
                  <a:srgbClr val="000000"/>
                </a:solidFill>
                <a:effectLst/>
                <a:latin typeface="Arial" panose="020B0604020202020204" pitchFamily="34" charset="0"/>
              </a:rPr>
              <a:t>Next stage to input into FEFLOW model for resource assessment.</a:t>
            </a:r>
            <a:endParaRPr lang="en-US" b="0" i="0" dirty="0">
              <a:solidFill>
                <a:srgbClr val="000000"/>
              </a:solidFill>
              <a:effectLst/>
              <a:latin typeface="Arial" panose="020B0604020202020204" pitchFamily="34" charset="0"/>
            </a:endParaRPr>
          </a:p>
        </p:txBody>
      </p:sp>
      <p:sp>
        <p:nvSpPr>
          <p:cNvPr id="9" name="Text Placeholder 1">
            <a:extLst>
              <a:ext uri="{FF2B5EF4-FFF2-40B4-BE49-F238E27FC236}">
                <a16:creationId xmlns:a16="http://schemas.microsoft.com/office/drawing/2014/main" id="{830087B6-D262-42E6-A82C-D831E96DEF47}"/>
              </a:ext>
            </a:extLst>
          </p:cNvPr>
          <p:cNvSpPr txBox="1">
            <a:spLocks/>
          </p:cNvSpPr>
          <p:nvPr/>
        </p:nvSpPr>
        <p:spPr>
          <a:xfrm>
            <a:off x="-1" y="547281"/>
            <a:ext cx="8730763" cy="50260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95250" marR="0" lvl="0" indent="0" algn="l" rtl="0">
              <a:lnSpc>
                <a:spcPct val="90000"/>
              </a:lnSpc>
              <a:spcBef>
                <a:spcPts val="800"/>
              </a:spcBef>
              <a:spcAft>
                <a:spcPts val="0"/>
              </a:spcAft>
              <a:buClr>
                <a:schemeClr val="dk1"/>
              </a:buClr>
              <a:buSzPts val="2100"/>
              <a:buFont typeface="Arial"/>
              <a:buNone/>
              <a:defRPr sz="1800" b="1" i="0" u="none" strike="noStrike" cap="none" spc="0">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r>
              <a:rPr lang="en-US" dirty="0"/>
              <a:t>URBAN SHALLOW GEOTHERMAL ENERGY – CATALONIA, SPAIN</a:t>
            </a:r>
            <a:endParaRPr lang="en-GB" dirty="0"/>
          </a:p>
        </p:txBody>
      </p:sp>
    </p:spTree>
    <p:extLst>
      <p:ext uri="{BB962C8B-B14F-4D97-AF65-F5344CB8AC3E}">
        <p14:creationId xmlns:p14="http://schemas.microsoft.com/office/powerpoint/2010/main" val="40063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B30DBE-A3A5-40E7-8E58-C3530CCD6928}"/>
              </a:ext>
            </a:extLst>
          </p:cNvPr>
          <p:cNvSpPr>
            <a:spLocks noGrp="1"/>
          </p:cNvSpPr>
          <p:nvPr>
            <p:ph type="body" sz="quarter" idx="13"/>
          </p:nvPr>
        </p:nvSpPr>
        <p:spPr>
          <a:xfrm>
            <a:off x="287226" y="582115"/>
            <a:ext cx="11740651" cy="502605"/>
          </a:xfrm>
        </p:spPr>
        <p:txBody>
          <a:bodyPr/>
          <a:lstStyle/>
          <a:p>
            <a:r>
              <a:rPr lang="en-US" dirty="0"/>
              <a:t>RESOURCE ESTIMATION, SILANGKITANG FIELD, NORTH SUMATRA, INDONESIA (SATYA, </a:t>
            </a:r>
            <a:r>
              <a:rPr lang="en-US" i="1" dirty="0"/>
              <a:t>ET AL</a:t>
            </a:r>
            <a:r>
              <a:rPr lang="en-US" dirty="0"/>
              <a:t>. 2020)</a:t>
            </a:r>
            <a:endParaRPr lang="en-GB" dirty="0"/>
          </a:p>
        </p:txBody>
      </p:sp>
      <p:pic>
        <p:nvPicPr>
          <p:cNvPr id="6" name="Picture 5">
            <a:extLst>
              <a:ext uri="{FF2B5EF4-FFF2-40B4-BE49-F238E27FC236}">
                <a16:creationId xmlns:a16="http://schemas.microsoft.com/office/drawing/2014/main" id="{7F499C0A-1E9E-4CAE-A880-21B2BBE44481}"/>
              </a:ext>
            </a:extLst>
          </p:cNvPr>
          <p:cNvPicPr>
            <a:picLocks noChangeAspect="1"/>
          </p:cNvPicPr>
          <p:nvPr/>
        </p:nvPicPr>
        <p:blipFill>
          <a:blip r:embed="rId2"/>
          <a:stretch>
            <a:fillRect/>
          </a:stretch>
        </p:blipFill>
        <p:spPr>
          <a:xfrm>
            <a:off x="3380642" y="1051259"/>
            <a:ext cx="4625638" cy="536066"/>
          </a:xfrm>
          <a:prstGeom prst="rect">
            <a:avLst/>
          </a:prstGeom>
        </p:spPr>
      </p:pic>
      <p:pic>
        <p:nvPicPr>
          <p:cNvPr id="4098" name="Picture 2">
            <a:extLst>
              <a:ext uri="{FF2B5EF4-FFF2-40B4-BE49-F238E27FC236}">
                <a16:creationId xmlns:a16="http://schemas.microsoft.com/office/drawing/2014/main" id="{96A9449E-CB11-471A-829A-795007561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1174" y="1066880"/>
            <a:ext cx="2133600" cy="504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EE18D8A-7CCD-4FA9-817D-D45B320C5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08" y="3877408"/>
            <a:ext cx="2347908" cy="2923621"/>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023AC93E-F7DA-4A1F-B356-4691FFC7E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08" y="1618619"/>
            <a:ext cx="3982066" cy="2254348"/>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F2D2BF30-1DD9-4DCF-B7EA-751280E702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6539" y="1744540"/>
            <a:ext cx="2444995" cy="2505843"/>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a:extLst>
              <a:ext uri="{FF2B5EF4-FFF2-40B4-BE49-F238E27FC236}">
                <a16:creationId xmlns:a16="http://schemas.microsoft.com/office/drawing/2014/main" id="{8AE6E30B-A87F-437B-82DD-A065257999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0705" y="1744540"/>
            <a:ext cx="4162287" cy="2281604"/>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a:extLst>
              <a:ext uri="{FF2B5EF4-FFF2-40B4-BE49-F238E27FC236}">
                <a16:creationId xmlns:a16="http://schemas.microsoft.com/office/drawing/2014/main" id="{463D78AB-EFDD-4D5A-A92D-B7FC335111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2632" y="4612501"/>
            <a:ext cx="5824442" cy="2062553"/>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Shape 9">
            <a:extLst>
              <a:ext uri="{FF2B5EF4-FFF2-40B4-BE49-F238E27FC236}">
                <a16:creationId xmlns:a16="http://schemas.microsoft.com/office/drawing/2014/main" id="{C3C3674C-009F-4823-B193-A3D45AD22A8C}"/>
              </a:ext>
            </a:extLst>
          </p:cNvPr>
          <p:cNvSpPr/>
          <p:nvPr/>
        </p:nvSpPr>
        <p:spPr>
          <a:xfrm rot="528014">
            <a:off x="2872933" y="3992386"/>
            <a:ext cx="1522248" cy="249141"/>
          </a:xfrm>
          <a:custGeom>
            <a:avLst/>
            <a:gdLst>
              <a:gd name="connsiteX0" fmla="*/ 0 w 1635369"/>
              <a:gd name="connsiteY0" fmla="*/ 109904 h 445325"/>
              <a:gd name="connsiteX1" fmla="*/ 791308 w 1635369"/>
              <a:gd name="connsiteY1" fmla="*/ 444011 h 445325"/>
              <a:gd name="connsiteX2" fmla="*/ 1635369 w 1635369"/>
              <a:gd name="connsiteY2" fmla="*/ 0 h 445325"/>
            </a:gdLst>
            <a:ahLst/>
            <a:cxnLst>
              <a:cxn ang="0">
                <a:pos x="connsiteX0" y="connsiteY0"/>
              </a:cxn>
              <a:cxn ang="0">
                <a:pos x="connsiteX1" y="connsiteY1"/>
              </a:cxn>
              <a:cxn ang="0">
                <a:pos x="connsiteX2" y="connsiteY2"/>
              </a:cxn>
            </a:cxnLst>
            <a:rect l="l" t="t" r="r" b="b"/>
            <a:pathLst>
              <a:path w="1635369" h="445325">
                <a:moveTo>
                  <a:pt x="0" y="109904"/>
                </a:moveTo>
                <a:cubicBezTo>
                  <a:pt x="259373" y="286116"/>
                  <a:pt x="518747" y="462328"/>
                  <a:pt x="791308" y="444011"/>
                </a:cubicBezTo>
                <a:cubicBezTo>
                  <a:pt x="1063869" y="425694"/>
                  <a:pt x="1475642" y="101111"/>
                  <a:pt x="1635369" y="0"/>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11" name="Freeform: Shape 10">
            <a:extLst>
              <a:ext uri="{FF2B5EF4-FFF2-40B4-BE49-F238E27FC236}">
                <a16:creationId xmlns:a16="http://schemas.microsoft.com/office/drawing/2014/main" id="{BD227200-8257-4979-8880-ADB4C3B8A512}"/>
              </a:ext>
            </a:extLst>
          </p:cNvPr>
          <p:cNvSpPr/>
          <p:nvPr/>
        </p:nvSpPr>
        <p:spPr>
          <a:xfrm>
            <a:off x="4443951" y="4360985"/>
            <a:ext cx="642399" cy="1380392"/>
          </a:xfrm>
          <a:custGeom>
            <a:avLst/>
            <a:gdLst>
              <a:gd name="connsiteX0" fmla="*/ 176407 w 642399"/>
              <a:gd name="connsiteY0" fmla="*/ 0 h 1380392"/>
              <a:gd name="connsiteX1" fmla="*/ 561 w 642399"/>
              <a:gd name="connsiteY1" fmla="*/ 681403 h 1380392"/>
              <a:gd name="connsiteX2" fmla="*/ 141237 w 642399"/>
              <a:gd name="connsiteY2" fmla="*/ 1134207 h 1380392"/>
              <a:gd name="connsiteX3" fmla="*/ 642399 w 642399"/>
              <a:gd name="connsiteY3" fmla="*/ 1380392 h 1380392"/>
            </a:gdLst>
            <a:ahLst/>
            <a:cxnLst>
              <a:cxn ang="0">
                <a:pos x="connsiteX0" y="connsiteY0"/>
              </a:cxn>
              <a:cxn ang="0">
                <a:pos x="connsiteX1" y="connsiteY1"/>
              </a:cxn>
              <a:cxn ang="0">
                <a:pos x="connsiteX2" y="connsiteY2"/>
              </a:cxn>
              <a:cxn ang="0">
                <a:pos x="connsiteX3" y="connsiteY3"/>
              </a:cxn>
            </a:cxnLst>
            <a:rect l="l" t="t" r="r" b="b"/>
            <a:pathLst>
              <a:path w="642399" h="1380392">
                <a:moveTo>
                  <a:pt x="176407" y="0"/>
                </a:moveTo>
                <a:cubicBezTo>
                  <a:pt x="91415" y="246184"/>
                  <a:pt x="6423" y="492369"/>
                  <a:pt x="561" y="681403"/>
                </a:cubicBezTo>
                <a:cubicBezTo>
                  <a:pt x="-5301" y="870437"/>
                  <a:pt x="34264" y="1017709"/>
                  <a:pt x="141237" y="1134207"/>
                </a:cubicBezTo>
                <a:cubicBezTo>
                  <a:pt x="248210" y="1250705"/>
                  <a:pt x="564734" y="1336430"/>
                  <a:pt x="642399" y="1380392"/>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14" name="Freeform: Shape 13">
            <a:extLst>
              <a:ext uri="{FF2B5EF4-FFF2-40B4-BE49-F238E27FC236}">
                <a16:creationId xmlns:a16="http://schemas.microsoft.com/office/drawing/2014/main" id="{6833F034-ABD2-493A-AE9C-5C8ABFEBFC41}"/>
              </a:ext>
            </a:extLst>
          </p:cNvPr>
          <p:cNvSpPr/>
          <p:nvPr/>
        </p:nvSpPr>
        <p:spPr>
          <a:xfrm>
            <a:off x="11082704" y="4106008"/>
            <a:ext cx="742410" cy="1296865"/>
          </a:xfrm>
          <a:custGeom>
            <a:avLst/>
            <a:gdLst>
              <a:gd name="connsiteX0" fmla="*/ 0 w 742410"/>
              <a:gd name="connsiteY0" fmla="*/ 1296865 h 1296865"/>
              <a:gd name="connsiteX1" fmla="*/ 369277 w 742410"/>
              <a:gd name="connsiteY1" fmla="*/ 1134207 h 1296865"/>
              <a:gd name="connsiteX2" fmla="*/ 716573 w 742410"/>
              <a:gd name="connsiteY2" fmla="*/ 668215 h 1296865"/>
              <a:gd name="connsiteX3" fmla="*/ 690196 w 742410"/>
              <a:gd name="connsiteY3" fmla="*/ 0 h 1296865"/>
            </a:gdLst>
            <a:ahLst/>
            <a:cxnLst>
              <a:cxn ang="0">
                <a:pos x="connsiteX0" y="connsiteY0"/>
              </a:cxn>
              <a:cxn ang="0">
                <a:pos x="connsiteX1" y="connsiteY1"/>
              </a:cxn>
              <a:cxn ang="0">
                <a:pos x="connsiteX2" y="connsiteY2"/>
              </a:cxn>
              <a:cxn ang="0">
                <a:pos x="connsiteX3" y="connsiteY3"/>
              </a:cxn>
            </a:cxnLst>
            <a:rect l="l" t="t" r="r" b="b"/>
            <a:pathLst>
              <a:path w="742410" h="1296865">
                <a:moveTo>
                  <a:pt x="0" y="1296865"/>
                </a:moveTo>
                <a:cubicBezTo>
                  <a:pt x="124924" y="1267923"/>
                  <a:pt x="249848" y="1238982"/>
                  <a:pt x="369277" y="1134207"/>
                </a:cubicBezTo>
                <a:cubicBezTo>
                  <a:pt x="488706" y="1029432"/>
                  <a:pt x="663087" y="857249"/>
                  <a:pt x="716573" y="668215"/>
                </a:cubicBezTo>
                <a:cubicBezTo>
                  <a:pt x="770059" y="479181"/>
                  <a:pt x="730127" y="239590"/>
                  <a:pt x="690196" y="0"/>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5397C06D-891F-4742-9549-44B35FFAE3FF}"/>
              </a:ext>
            </a:extLst>
          </p:cNvPr>
          <p:cNvSpPr txBox="1"/>
          <p:nvPr/>
        </p:nvSpPr>
        <p:spPr>
          <a:xfrm>
            <a:off x="443203" y="1480938"/>
            <a:ext cx="1953213" cy="338554"/>
          </a:xfrm>
          <a:prstGeom prst="rect">
            <a:avLst/>
          </a:prstGeom>
          <a:noFill/>
        </p:spPr>
        <p:txBody>
          <a:bodyPr wrap="square" rtlCol="0">
            <a:spAutoFit/>
          </a:bodyPr>
          <a:lstStyle/>
          <a:p>
            <a:r>
              <a:rPr lang="en-US" sz="1600" b="1" dirty="0"/>
              <a:t>Conceptual Model</a:t>
            </a:r>
            <a:endParaRPr lang="en-GB" sz="1600" b="1" dirty="0"/>
          </a:p>
        </p:txBody>
      </p:sp>
      <p:sp>
        <p:nvSpPr>
          <p:cNvPr id="24" name="TextBox 23">
            <a:extLst>
              <a:ext uri="{FF2B5EF4-FFF2-40B4-BE49-F238E27FC236}">
                <a16:creationId xmlns:a16="http://schemas.microsoft.com/office/drawing/2014/main" id="{6EB07E1E-B0A7-4D2A-8929-4891644E76D2}"/>
              </a:ext>
            </a:extLst>
          </p:cNvPr>
          <p:cNvSpPr txBox="1"/>
          <p:nvPr/>
        </p:nvSpPr>
        <p:spPr>
          <a:xfrm>
            <a:off x="4521300" y="1553864"/>
            <a:ext cx="1953213" cy="338554"/>
          </a:xfrm>
          <a:prstGeom prst="rect">
            <a:avLst/>
          </a:prstGeom>
          <a:noFill/>
        </p:spPr>
        <p:txBody>
          <a:bodyPr wrap="square" rtlCol="0">
            <a:spAutoFit/>
          </a:bodyPr>
          <a:lstStyle/>
          <a:p>
            <a:r>
              <a:rPr lang="en-US" sz="1600" b="1" dirty="0"/>
              <a:t>Data Analysis</a:t>
            </a:r>
            <a:endParaRPr lang="en-GB" sz="1600" b="1" dirty="0"/>
          </a:p>
        </p:txBody>
      </p:sp>
      <p:sp>
        <p:nvSpPr>
          <p:cNvPr id="25" name="TextBox 24">
            <a:extLst>
              <a:ext uri="{FF2B5EF4-FFF2-40B4-BE49-F238E27FC236}">
                <a16:creationId xmlns:a16="http://schemas.microsoft.com/office/drawing/2014/main" id="{BD6FFD6C-F757-4E52-BE82-68165D6E6D70}"/>
              </a:ext>
            </a:extLst>
          </p:cNvPr>
          <p:cNvSpPr txBox="1"/>
          <p:nvPr/>
        </p:nvSpPr>
        <p:spPr>
          <a:xfrm>
            <a:off x="4168739" y="5643777"/>
            <a:ext cx="1192822" cy="584775"/>
          </a:xfrm>
          <a:prstGeom prst="rect">
            <a:avLst/>
          </a:prstGeom>
          <a:noFill/>
        </p:spPr>
        <p:txBody>
          <a:bodyPr wrap="square" rtlCol="0">
            <a:spAutoFit/>
          </a:bodyPr>
          <a:lstStyle/>
          <a:p>
            <a:r>
              <a:rPr lang="en-US" sz="1600" b="1" dirty="0"/>
              <a:t>Facies Modelling</a:t>
            </a:r>
            <a:endParaRPr lang="en-GB" sz="1600" b="1" dirty="0"/>
          </a:p>
        </p:txBody>
      </p:sp>
      <p:sp>
        <p:nvSpPr>
          <p:cNvPr id="26" name="TextBox 25">
            <a:extLst>
              <a:ext uri="{FF2B5EF4-FFF2-40B4-BE49-F238E27FC236}">
                <a16:creationId xmlns:a16="http://schemas.microsoft.com/office/drawing/2014/main" id="{28F5FE6B-DE7B-4983-B1CC-7FA78E9D155D}"/>
              </a:ext>
            </a:extLst>
          </p:cNvPr>
          <p:cNvSpPr txBox="1"/>
          <p:nvPr/>
        </p:nvSpPr>
        <p:spPr>
          <a:xfrm>
            <a:off x="9745941" y="3980768"/>
            <a:ext cx="2116347" cy="338554"/>
          </a:xfrm>
          <a:prstGeom prst="rect">
            <a:avLst/>
          </a:prstGeom>
          <a:noFill/>
        </p:spPr>
        <p:txBody>
          <a:bodyPr wrap="square" rtlCol="0">
            <a:spAutoFit/>
          </a:bodyPr>
          <a:lstStyle/>
          <a:p>
            <a:r>
              <a:rPr lang="en-US" sz="1600" b="1" dirty="0"/>
              <a:t>Porosity Modelling</a:t>
            </a:r>
            <a:endParaRPr lang="en-GB" sz="1600" b="1" dirty="0"/>
          </a:p>
        </p:txBody>
      </p:sp>
      <p:sp>
        <p:nvSpPr>
          <p:cNvPr id="28" name="TextBox 27">
            <a:extLst>
              <a:ext uri="{FF2B5EF4-FFF2-40B4-BE49-F238E27FC236}">
                <a16:creationId xmlns:a16="http://schemas.microsoft.com/office/drawing/2014/main" id="{AFB911F7-2209-49EB-A601-9202DAED14BC}"/>
              </a:ext>
            </a:extLst>
          </p:cNvPr>
          <p:cNvSpPr txBox="1"/>
          <p:nvPr/>
        </p:nvSpPr>
        <p:spPr>
          <a:xfrm>
            <a:off x="2799728" y="6398055"/>
            <a:ext cx="1336431" cy="276999"/>
          </a:xfrm>
          <a:prstGeom prst="rect">
            <a:avLst/>
          </a:prstGeom>
          <a:noFill/>
        </p:spPr>
        <p:txBody>
          <a:bodyPr wrap="square">
            <a:spAutoFit/>
          </a:bodyPr>
          <a:lstStyle/>
          <a:p>
            <a:r>
              <a:rPr lang="en-US" sz="1200" b="0" i="0" dirty="0">
                <a:solidFill>
                  <a:srgbClr val="000000"/>
                </a:solidFill>
                <a:effectLst/>
                <a:latin typeface="Calibri" panose="020F0502020204030204" pitchFamily="34" charset="0"/>
              </a:rPr>
              <a:t>(Satya et al., 2018)</a:t>
            </a:r>
            <a:endParaRPr lang="en-GB" sz="1200" dirty="0"/>
          </a:p>
        </p:txBody>
      </p:sp>
    </p:spTree>
    <p:extLst>
      <p:ext uri="{BB962C8B-B14F-4D97-AF65-F5344CB8AC3E}">
        <p14:creationId xmlns:p14="http://schemas.microsoft.com/office/powerpoint/2010/main" val="262065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6F50855-AECD-5FCF-8E18-5EE7812CC395}"/>
              </a:ext>
            </a:extLst>
          </p:cNvPr>
          <p:cNvSpPr/>
          <p:nvPr/>
        </p:nvSpPr>
        <p:spPr>
          <a:xfrm>
            <a:off x="-13657" y="5668162"/>
            <a:ext cx="12205657" cy="813284"/>
          </a:xfrm>
          <a:prstGeom prst="rect">
            <a:avLst/>
          </a:prstGeom>
          <a:solidFill>
            <a:schemeClr val="accent1">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21412" marR="0" lvl="0" indent="0" algn="l" defTabSz="228554"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srgbClr val="1F508A"/>
              </a:solidFill>
              <a:effectLst/>
              <a:uLnTx/>
              <a:uFillTx/>
              <a:latin typeface="Calibri" panose="020F0502020204030204"/>
              <a:ea typeface="+mn-ea"/>
              <a:cs typeface="+mn-cs"/>
            </a:endParaRPr>
          </a:p>
          <a:p>
            <a:pPr marL="678521" marR="0" lvl="0" indent="0" algn="l" defTabSz="941993" rtl="0" eaLnBrk="1" fontAlgn="auto" latinLnBrk="0" hangingPunct="1">
              <a:lnSpc>
                <a:spcPct val="100000"/>
              </a:lnSpc>
              <a:spcBef>
                <a:spcPts val="0"/>
              </a:spcBef>
              <a:spcAft>
                <a:spcPts val="0"/>
              </a:spcAft>
              <a:buClrTx/>
              <a:buSzTx/>
              <a:buFontTx/>
              <a:buNone/>
              <a:tabLst/>
              <a:defRPr/>
            </a:pPr>
            <a:endParaRPr kumimoji="0" lang="it-IT" sz="2999" b="0" i="0" u="none" strike="noStrike" kern="1200" cap="none" spc="0" normalizeH="0" baseline="0" noProof="0" dirty="0">
              <a:ln>
                <a:noFill/>
              </a:ln>
              <a:solidFill>
                <a:srgbClr val="1F508A"/>
              </a:solidFill>
              <a:effectLst/>
              <a:uLnTx/>
              <a:uFillTx/>
              <a:latin typeface="Calibri" panose="020F0502020204030204"/>
              <a:ea typeface="+mn-ea"/>
              <a:cs typeface="+mn-cs"/>
            </a:endParaRPr>
          </a:p>
          <a:p>
            <a:pPr marL="678521" marR="0" lvl="0" indent="0" algn="l" defTabSz="941993" rtl="0" eaLnBrk="1" fontAlgn="auto" latinLnBrk="0" hangingPunct="1">
              <a:lnSpc>
                <a:spcPct val="100000"/>
              </a:lnSpc>
              <a:spcBef>
                <a:spcPts val="0"/>
              </a:spcBef>
              <a:spcAft>
                <a:spcPts val="0"/>
              </a:spcAft>
              <a:buClrTx/>
              <a:buSzTx/>
              <a:buFontTx/>
              <a:buNone/>
              <a:tabLst/>
              <a:defRPr/>
            </a:pPr>
            <a:endParaRPr kumimoji="0" lang="it-IT" sz="525" b="0" i="0" u="none" strike="noStrike" kern="1200" cap="none" spc="0" normalizeH="0" baseline="0" noProof="0" dirty="0">
              <a:ln>
                <a:noFill/>
              </a:ln>
              <a:solidFill>
                <a:srgbClr val="1F508A"/>
              </a:solidFill>
              <a:effectLst/>
              <a:uLnTx/>
              <a:uFillTx/>
              <a:latin typeface="Calibri" panose="020F0502020204030204"/>
              <a:ea typeface="+mn-ea"/>
              <a:cs typeface="+mn-cs"/>
            </a:endParaRPr>
          </a:p>
          <a:p>
            <a:pPr marL="678521" marR="0" lvl="0" indent="0" algn="l" defTabSz="941993"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srgbClr val="1F508A"/>
              </a:solidFill>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4D8DB94A-B632-B0AF-55B7-8E6A6B6B3CD3}"/>
              </a:ext>
            </a:extLst>
          </p:cNvPr>
          <p:cNvGrpSpPr>
            <a:grpSpLocks noChangeAspect="1"/>
          </p:cNvGrpSpPr>
          <p:nvPr/>
        </p:nvGrpSpPr>
        <p:grpSpPr>
          <a:xfrm>
            <a:off x="242213" y="5668161"/>
            <a:ext cx="11875580" cy="938469"/>
            <a:chOff x="459982" y="10014238"/>
            <a:chExt cx="29326237" cy="2317509"/>
          </a:xfrm>
        </p:grpSpPr>
        <p:pic>
          <p:nvPicPr>
            <p:cNvPr id="34" name="Picture 33">
              <a:extLst>
                <a:ext uri="{FF2B5EF4-FFF2-40B4-BE49-F238E27FC236}">
                  <a16:creationId xmlns:a16="http://schemas.microsoft.com/office/drawing/2014/main" id="{4F922702-8194-A274-DE2B-E934860F1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4304" y="10831432"/>
              <a:ext cx="4031915" cy="524073"/>
            </a:xfrm>
            <a:prstGeom prst="rect">
              <a:avLst/>
            </a:prstGeom>
          </p:spPr>
        </p:pic>
        <p:pic>
          <p:nvPicPr>
            <p:cNvPr id="35" name="Picture 34">
              <a:extLst>
                <a:ext uri="{FF2B5EF4-FFF2-40B4-BE49-F238E27FC236}">
                  <a16:creationId xmlns:a16="http://schemas.microsoft.com/office/drawing/2014/main" id="{4A5CE62F-7AE7-14BE-4127-B01903405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668" y="10386960"/>
              <a:ext cx="3686420" cy="1382408"/>
            </a:xfrm>
            <a:prstGeom prst="rect">
              <a:avLst/>
            </a:prstGeom>
          </p:spPr>
        </p:pic>
        <p:pic>
          <p:nvPicPr>
            <p:cNvPr id="36" name="Picture 35">
              <a:extLst>
                <a:ext uri="{FF2B5EF4-FFF2-40B4-BE49-F238E27FC236}">
                  <a16:creationId xmlns:a16="http://schemas.microsoft.com/office/drawing/2014/main" id="{887728F8-8D25-4636-31E0-7553ECED5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629" y="10014238"/>
              <a:ext cx="2852067" cy="1971937"/>
            </a:xfrm>
            <a:prstGeom prst="rect">
              <a:avLst/>
            </a:prstGeom>
          </p:spPr>
        </p:pic>
        <p:pic>
          <p:nvPicPr>
            <p:cNvPr id="37" name="Picture 36">
              <a:extLst>
                <a:ext uri="{FF2B5EF4-FFF2-40B4-BE49-F238E27FC236}">
                  <a16:creationId xmlns:a16="http://schemas.microsoft.com/office/drawing/2014/main" id="{F962749E-6041-D395-06F8-44220EBB8216}"/>
                </a:ext>
              </a:extLst>
            </p:cNvPr>
            <p:cNvPicPr>
              <a:picLocks noChangeAspect="1"/>
            </p:cNvPicPr>
            <p:nvPr/>
          </p:nvPicPr>
          <p:blipFill rotWithShape="1">
            <a:blip r:embed="rId5">
              <a:extLst>
                <a:ext uri="{28A0092B-C50C-407E-A947-70E740481C1C}">
                  <a14:useLocalDpi xmlns:a14="http://schemas.microsoft.com/office/drawing/2010/main" val="0"/>
                </a:ext>
              </a:extLst>
            </a:blip>
            <a:srcRect r="6573"/>
            <a:stretch/>
          </p:blipFill>
          <p:spPr>
            <a:xfrm>
              <a:off x="22773486" y="10045490"/>
              <a:ext cx="2669968" cy="2286257"/>
            </a:xfrm>
            <a:prstGeom prst="rect">
              <a:avLst/>
            </a:prstGeom>
          </p:spPr>
        </p:pic>
        <p:pic>
          <p:nvPicPr>
            <p:cNvPr id="40" name="Graphic 39">
              <a:extLst>
                <a:ext uri="{FF2B5EF4-FFF2-40B4-BE49-F238E27FC236}">
                  <a16:creationId xmlns:a16="http://schemas.microsoft.com/office/drawing/2014/main" id="{194FDE7A-DCC5-5232-50A9-C30F1633B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982" y="10496968"/>
              <a:ext cx="2977827" cy="908845"/>
            </a:xfrm>
            <a:prstGeom prst="rect">
              <a:avLst/>
            </a:prstGeom>
          </p:spPr>
        </p:pic>
      </p:grpSp>
      <p:sp>
        <p:nvSpPr>
          <p:cNvPr id="42" name="Rectangle 41">
            <a:extLst>
              <a:ext uri="{FF2B5EF4-FFF2-40B4-BE49-F238E27FC236}">
                <a16:creationId xmlns:a16="http://schemas.microsoft.com/office/drawing/2014/main" id="{40B27FA6-01BA-1635-4CB9-5C4A76D5519E}"/>
              </a:ext>
            </a:extLst>
          </p:cNvPr>
          <p:cNvSpPr>
            <a:spLocks noChangeAspect="1"/>
          </p:cNvSpPr>
          <p:nvPr/>
        </p:nvSpPr>
        <p:spPr>
          <a:xfrm>
            <a:off x="3048397" y="6551242"/>
            <a:ext cx="6095206" cy="234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www.spehackathon-eu.co</a:t>
            </a:r>
            <a:r>
              <a:rPr kumimoji="0" lang="en-GB"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t>
            </a:r>
          </a:p>
        </p:txBody>
      </p:sp>
      <p:grpSp>
        <p:nvGrpSpPr>
          <p:cNvPr id="50" name="Group 49">
            <a:extLst>
              <a:ext uri="{FF2B5EF4-FFF2-40B4-BE49-F238E27FC236}">
                <a16:creationId xmlns:a16="http://schemas.microsoft.com/office/drawing/2014/main" id="{FF4A5560-F5C2-2050-E443-28CB6758DB51}"/>
              </a:ext>
            </a:extLst>
          </p:cNvPr>
          <p:cNvGrpSpPr/>
          <p:nvPr/>
        </p:nvGrpSpPr>
        <p:grpSpPr>
          <a:xfrm>
            <a:off x="3654186" y="2616064"/>
            <a:ext cx="5688127" cy="1594522"/>
            <a:chOff x="7311851" y="4264152"/>
            <a:chExt cx="8147421" cy="3189460"/>
          </a:xfrm>
        </p:grpSpPr>
        <p:sp>
          <p:nvSpPr>
            <p:cNvPr id="47" name="TextBox 46">
              <a:extLst>
                <a:ext uri="{FF2B5EF4-FFF2-40B4-BE49-F238E27FC236}">
                  <a16:creationId xmlns:a16="http://schemas.microsoft.com/office/drawing/2014/main" id="{6AA5B64C-4B44-8367-CEBD-8CADBDB3263F}"/>
                </a:ext>
              </a:extLst>
            </p:cNvPr>
            <p:cNvSpPr txBox="1"/>
            <p:nvPr/>
          </p:nvSpPr>
          <p:spPr>
            <a:xfrm>
              <a:off x="7328753" y="4264152"/>
              <a:ext cx="8130519" cy="923450"/>
            </a:xfrm>
            <a:prstGeom prst="rect">
              <a:avLst/>
            </a:prstGeom>
            <a:noFill/>
          </p:spPr>
          <p:txBody>
            <a:bodyPr wrap="square">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Josh Sellars</a:t>
              </a:r>
            </a:p>
          </p:txBody>
        </p:sp>
        <p:sp>
          <p:nvSpPr>
            <p:cNvPr id="48" name="TextBox 47">
              <a:extLst>
                <a:ext uri="{FF2B5EF4-FFF2-40B4-BE49-F238E27FC236}">
                  <a16:creationId xmlns:a16="http://schemas.microsoft.com/office/drawing/2014/main" id="{DA05F864-9421-3B8C-8D64-20F50292B476}"/>
                </a:ext>
              </a:extLst>
            </p:cNvPr>
            <p:cNvSpPr txBox="1"/>
            <p:nvPr/>
          </p:nvSpPr>
          <p:spPr>
            <a:xfrm>
              <a:off x="7311851" y="4867951"/>
              <a:ext cx="8130519" cy="2585661"/>
            </a:xfrm>
            <a:prstGeom prst="rect">
              <a:avLst/>
            </a:prstGeom>
            <a:noFill/>
          </p:spPr>
          <p:txBody>
            <a:bodyPr wrap="square">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Project Geophysicist – Energy</a:t>
              </a:r>
            </a:p>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pitchFamily="34" charset="0"/>
                <a:ea typeface="+mn-ea"/>
                <a:cs typeface="Sanskrit Text" panose="020B0502040204020203" pitchFamily="18" charset="0"/>
              </a:endParaRPr>
            </a:p>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endParaRPr>
            </a:p>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endParaRPr>
            </a:p>
          </p:txBody>
        </p:sp>
      </p:grpSp>
      <p:grpSp>
        <p:nvGrpSpPr>
          <p:cNvPr id="53" name="Group 52">
            <a:extLst>
              <a:ext uri="{FF2B5EF4-FFF2-40B4-BE49-F238E27FC236}">
                <a16:creationId xmlns:a16="http://schemas.microsoft.com/office/drawing/2014/main" id="{AC1C06CC-AE86-1859-2930-32B089FF04B0}"/>
              </a:ext>
            </a:extLst>
          </p:cNvPr>
          <p:cNvGrpSpPr>
            <a:grpSpLocks noChangeAspect="1"/>
          </p:cNvGrpSpPr>
          <p:nvPr/>
        </p:nvGrpSpPr>
        <p:grpSpPr>
          <a:xfrm>
            <a:off x="9462992" y="77740"/>
            <a:ext cx="2801934" cy="1389047"/>
            <a:chOff x="16477491" y="810857"/>
            <a:chExt cx="8493805" cy="4203705"/>
          </a:xfrm>
        </p:grpSpPr>
        <p:pic>
          <p:nvPicPr>
            <p:cNvPr id="2" name="Picture 1" descr="Logo, company name&#10;&#10;Description automatically generated">
              <a:extLst>
                <a:ext uri="{FF2B5EF4-FFF2-40B4-BE49-F238E27FC236}">
                  <a16:creationId xmlns:a16="http://schemas.microsoft.com/office/drawing/2014/main" id="{2E6663F6-F163-38F2-CF87-671F314656F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l="11815" t="28311" r="18596" b="13879"/>
            <a:stretch/>
          </p:blipFill>
          <p:spPr>
            <a:xfrm>
              <a:off x="17808392" y="810857"/>
              <a:ext cx="5831999" cy="3400017"/>
            </a:xfrm>
            <a:prstGeom prst="rect">
              <a:avLst/>
            </a:prstGeom>
            <a:effectLst>
              <a:outerShdw blurRad="50800" dist="38100" dir="2700000" algn="tl" rotWithShape="0">
                <a:prstClr val="black">
                  <a:alpha val="40000"/>
                </a:prstClr>
              </a:outerShdw>
            </a:effectLst>
          </p:spPr>
        </p:pic>
        <p:sp>
          <p:nvSpPr>
            <p:cNvPr id="52" name="TextBox 51">
              <a:extLst>
                <a:ext uri="{FF2B5EF4-FFF2-40B4-BE49-F238E27FC236}">
                  <a16:creationId xmlns:a16="http://schemas.microsoft.com/office/drawing/2014/main" id="{AA8E5495-23EA-D3DA-B59F-4325F7FEF2B4}"/>
                </a:ext>
              </a:extLst>
            </p:cNvPr>
            <p:cNvSpPr txBox="1"/>
            <p:nvPr/>
          </p:nvSpPr>
          <p:spPr>
            <a:xfrm>
              <a:off x="16477491" y="4269418"/>
              <a:ext cx="8493805" cy="745144"/>
            </a:xfrm>
            <a:prstGeom prst="rect">
              <a:avLst/>
            </a:prstGeom>
            <a:noFill/>
          </p:spPr>
          <p:txBody>
            <a:bodyPr wrap="square">
              <a:spAutoFit/>
            </a:bodyPr>
            <a:lstStyle/>
            <a:p>
              <a:pPr marL="0" marR="0" lvl="0" indent="0" algn="ctr" defTabSz="457109"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21st October 2024 – 18th December 2024</a:t>
              </a:r>
            </a:p>
          </p:txBody>
        </p:sp>
      </p:grpSp>
      <p:sp>
        <p:nvSpPr>
          <p:cNvPr id="57" name="Footer Placeholder 3">
            <a:extLst>
              <a:ext uri="{FF2B5EF4-FFF2-40B4-BE49-F238E27FC236}">
                <a16:creationId xmlns:a16="http://schemas.microsoft.com/office/drawing/2014/main" id="{92FCEBC1-05F2-9595-ECA7-700B66FA8A76}"/>
              </a:ext>
            </a:extLst>
          </p:cNvPr>
          <p:cNvSpPr txBox="1">
            <a:spLocks/>
          </p:cNvSpPr>
          <p:nvPr/>
        </p:nvSpPr>
        <p:spPr>
          <a:xfrm>
            <a:off x="4329148" y="-66682"/>
            <a:ext cx="2780471" cy="835697"/>
          </a:xfrm>
          <a:prstGeom prst="rect">
            <a:avLst/>
          </a:prstGeom>
        </p:spPr>
        <p:txBody>
          <a:bodyPr anchor="ctr"/>
          <a:lstStyle>
            <a:defPPr>
              <a:defRPr lang="en-US"/>
            </a:defPPr>
            <a:lvl1pPr marL="0" algn="l" defTabSz="914400" rtl="0" eaLnBrk="1" latinLnBrk="0" hangingPunct="1">
              <a:defRPr sz="1800" kern="1200">
                <a:solidFill>
                  <a:srgbClr val="00B05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109"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Print" panose="02000600000000000000" pitchFamily="2" charset="0"/>
                <a:ea typeface="+mn-ea"/>
                <a:cs typeface="+mn-cs"/>
              </a:rPr>
              <a:t>#DatafyingEnergy</a:t>
            </a:r>
            <a:endParaRPr kumimoji="0" lang="en-GB"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58" name="Picture 57" descr="A logo with a map in the middle&#10;&#10;Description automatically generated">
            <a:extLst>
              <a:ext uri="{FF2B5EF4-FFF2-40B4-BE49-F238E27FC236}">
                <a16:creationId xmlns:a16="http://schemas.microsoft.com/office/drawing/2014/main" id="{2D79EB03-9778-308D-6852-2738BE188C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7" y="39317"/>
            <a:ext cx="2656083" cy="958610"/>
          </a:xfrm>
          <a:prstGeom prst="rect">
            <a:avLst/>
          </a:prstGeom>
          <a:effectLst>
            <a:outerShdw blurRad="50800" dist="38100" dir="2700000" algn="tl" rotWithShape="0">
              <a:prstClr val="black">
                <a:alpha val="40000"/>
              </a:prstClr>
            </a:outerShdw>
          </a:effectLst>
        </p:spPr>
      </p:pic>
      <p:grpSp>
        <p:nvGrpSpPr>
          <p:cNvPr id="61" name="Group 60">
            <a:extLst>
              <a:ext uri="{FF2B5EF4-FFF2-40B4-BE49-F238E27FC236}">
                <a16:creationId xmlns:a16="http://schemas.microsoft.com/office/drawing/2014/main" id="{9F3866F4-232A-9AD5-E98E-3F5C8A7400FD}"/>
              </a:ext>
            </a:extLst>
          </p:cNvPr>
          <p:cNvGrpSpPr>
            <a:grpSpLocks noGrp="1" noUngrp="1" noRot="1" noMove="1" noResize="1"/>
          </p:cNvGrpSpPr>
          <p:nvPr/>
        </p:nvGrpSpPr>
        <p:grpSpPr>
          <a:xfrm>
            <a:off x="3070053" y="4954645"/>
            <a:ext cx="418165" cy="402243"/>
            <a:chOff x="6389096" y="9890285"/>
            <a:chExt cx="1010292" cy="971824"/>
          </a:xfrm>
        </p:grpSpPr>
        <p:sp>
          <p:nvSpPr>
            <p:cNvPr id="59" name="Flowchart: Process 58">
              <a:extLst>
                <a:ext uri="{FF2B5EF4-FFF2-40B4-BE49-F238E27FC236}">
                  <a16:creationId xmlns:a16="http://schemas.microsoft.com/office/drawing/2014/main" id="{0E72A5AE-86F1-6C95-56AA-819FB59E2E25}"/>
                </a:ext>
              </a:extLst>
            </p:cNvPr>
            <p:cNvSpPr>
              <a:spLocks noGrp="1" noRot="1" noMove="1" noResize="1" noEditPoints="1" noAdjustHandles="1" noChangeArrowheads="1" noChangeShapeType="1"/>
            </p:cNvSpPr>
            <p:nvPr/>
          </p:nvSpPr>
          <p:spPr>
            <a:xfrm>
              <a:off x="6389096" y="10714137"/>
              <a:ext cx="971824" cy="147972"/>
            </a:xfrm>
            <a:prstGeom prst="flowChart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lowchart: Process 59">
              <a:extLst>
                <a:ext uri="{FF2B5EF4-FFF2-40B4-BE49-F238E27FC236}">
                  <a16:creationId xmlns:a16="http://schemas.microsoft.com/office/drawing/2014/main" id="{A99C0A9E-24B3-1FCA-F6DF-C83CE2E26F6D}"/>
                </a:ext>
              </a:extLst>
            </p:cNvPr>
            <p:cNvSpPr>
              <a:spLocks noGrp="1" noRot="1" noMove="1" noResize="1" noEditPoints="1" noAdjustHandles="1" noChangeArrowheads="1" noChangeShapeType="1"/>
            </p:cNvSpPr>
            <p:nvPr/>
          </p:nvSpPr>
          <p:spPr>
            <a:xfrm rot="5400000">
              <a:off x="6839490" y="10302211"/>
              <a:ext cx="971824" cy="147972"/>
            </a:xfrm>
            <a:prstGeom prst="flowChart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1C74877F-960A-3EBD-6EF0-114FA128195C}"/>
              </a:ext>
            </a:extLst>
          </p:cNvPr>
          <p:cNvGrpSpPr>
            <a:grpSpLocks noGrp="1" noUngrp="1" noRot="1" noMove="1" noResize="1"/>
          </p:cNvGrpSpPr>
          <p:nvPr/>
        </p:nvGrpSpPr>
        <p:grpSpPr>
          <a:xfrm rot="5400000" flipH="1">
            <a:off x="626449" y="2360246"/>
            <a:ext cx="418165" cy="402243"/>
            <a:chOff x="6389096" y="9890285"/>
            <a:chExt cx="1010292" cy="971824"/>
          </a:xfrm>
        </p:grpSpPr>
        <p:sp>
          <p:nvSpPr>
            <p:cNvPr id="63" name="Flowchart: Process 62">
              <a:extLst>
                <a:ext uri="{FF2B5EF4-FFF2-40B4-BE49-F238E27FC236}">
                  <a16:creationId xmlns:a16="http://schemas.microsoft.com/office/drawing/2014/main" id="{3744DA83-2380-F800-978C-6ACDF893BF62}"/>
                </a:ext>
              </a:extLst>
            </p:cNvPr>
            <p:cNvSpPr>
              <a:spLocks noGrp="1" noRot="1" noMove="1" noResize="1" noEditPoints="1" noAdjustHandles="1" noChangeArrowheads="1" noChangeShapeType="1"/>
            </p:cNvSpPr>
            <p:nvPr/>
          </p:nvSpPr>
          <p:spPr>
            <a:xfrm>
              <a:off x="6389096" y="10714137"/>
              <a:ext cx="971824" cy="147972"/>
            </a:xfrm>
            <a:prstGeom prst="flowChart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Flowchart: Process 1023">
              <a:extLst>
                <a:ext uri="{FF2B5EF4-FFF2-40B4-BE49-F238E27FC236}">
                  <a16:creationId xmlns:a16="http://schemas.microsoft.com/office/drawing/2014/main" id="{0A685867-691F-7752-602D-4896518C4A02}"/>
                </a:ext>
              </a:extLst>
            </p:cNvPr>
            <p:cNvSpPr>
              <a:spLocks noGrp="1" noRot="1" noMove="1" noResize="1" noEditPoints="1" noAdjustHandles="1" noChangeArrowheads="1" noChangeShapeType="1"/>
            </p:cNvSpPr>
            <p:nvPr/>
          </p:nvSpPr>
          <p:spPr>
            <a:xfrm rot="5400000">
              <a:off x="6839490" y="10302211"/>
              <a:ext cx="971824" cy="147972"/>
            </a:xfrm>
            <a:prstGeom prst="flowChart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D85A5A11-95EF-2E20-BF67-7CC080DFC318}"/>
              </a:ext>
            </a:extLst>
          </p:cNvPr>
          <p:cNvGrpSpPr>
            <a:grpSpLocks noGrp="1" noUngrp="1" noRot="1" noMove="1" noResize="1"/>
          </p:cNvGrpSpPr>
          <p:nvPr/>
        </p:nvGrpSpPr>
        <p:grpSpPr>
          <a:xfrm flipH="1">
            <a:off x="634410" y="4954645"/>
            <a:ext cx="418165" cy="402243"/>
            <a:chOff x="6389096" y="9890285"/>
            <a:chExt cx="1010292" cy="971824"/>
          </a:xfrm>
        </p:grpSpPr>
        <p:sp>
          <p:nvSpPr>
            <p:cNvPr id="1029" name="Flowchart: Process 1028">
              <a:extLst>
                <a:ext uri="{FF2B5EF4-FFF2-40B4-BE49-F238E27FC236}">
                  <a16:creationId xmlns:a16="http://schemas.microsoft.com/office/drawing/2014/main" id="{4FCA511B-515F-A788-5B05-5A5E82F83734}"/>
                </a:ext>
              </a:extLst>
            </p:cNvPr>
            <p:cNvSpPr>
              <a:spLocks noGrp="1" noRot="1" noMove="1" noResize="1" noEditPoints="1" noAdjustHandles="1" noChangeArrowheads="1" noChangeShapeType="1"/>
            </p:cNvSpPr>
            <p:nvPr/>
          </p:nvSpPr>
          <p:spPr>
            <a:xfrm>
              <a:off x="6389096" y="10714137"/>
              <a:ext cx="971824" cy="147972"/>
            </a:xfrm>
            <a:prstGeom prst="flowChart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Flowchart: Process 1030">
              <a:extLst>
                <a:ext uri="{FF2B5EF4-FFF2-40B4-BE49-F238E27FC236}">
                  <a16:creationId xmlns:a16="http://schemas.microsoft.com/office/drawing/2014/main" id="{64F3F5A9-6CA2-EE65-50BD-EDC82900A40A}"/>
                </a:ext>
              </a:extLst>
            </p:cNvPr>
            <p:cNvSpPr>
              <a:spLocks noGrp="1" noRot="1" noMove="1" noResize="1" noEditPoints="1" noAdjustHandles="1" noChangeArrowheads="1" noChangeShapeType="1"/>
            </p:cNvSpPr>
            <p:nvPr/>
          </p:nvSpPr>
          <p:spPr>
            <a:xfrm rot="5400000">
              <a:off x="6839490" y="10302211"/>
              <a:ext cx="971824" cy="147972"/>
            </a:xfrm>
            <a:prstGeom prst="flowChart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32" name="Group 1031">
            <a:extLst>
              <a:ext uri="{FF2B5EF4-FFF2-40B4-BE49-F238E27FC236}">
                <a16:creationId xmlns:a16="http://schemas.microsoft.com/office/drawing/2014/main" id="{D7C9257A-64F1-76F7-61C7-8AF4FC628C95}"/>
              </a:ext>
            </a:extLst>
          </p:cNvPr>
          <p:cNvGrpSpPr>
            <a:grpSpLocks noGrp="1" noUngrp="1" noRot="1" noMove="1" noResize="1"/>
          </p:cNvGrpSpPr>
          <p:nvPr/>
        </p:nvGrpSpPr>
        <p:grpSpPr>
          <a:xfrm rot="16200000">
            <a:off x="3078014" y="2360246"/>
            <a:ext cx="418165" cy="402243"/>
            <a:chOff x="6389096" y="9890285"/>
            <a:chExt cx="1010292" cy="971824"/>
          </a:xfrm>
        </p:grpSpPr>
        <p:sp>
          <p:nvSpPr>
            <p:cNvPr id="1033" name="Flowchart: Process 1032">
              <a:extLst>
                <a:ext uri="{FF2B5EF4-FFF2-40B4-BE49-F238E27FC236}">
                  <a16:creationId xmlns:a16="http://schemas.microsoft.com/office/drawing/2014/main" id="{E537D092-B575-FA04-8D93-7A5FD3A7FC64}"/>
                </a:ext>
              </a:extLst>
            </p:cNvPr>
            <p:cNvSpPr>
              <a:spLocks noGrp="1" noRot="1" noMove="1" noResize="1" noEditPoints="1" noAdjustHandles="1" noChangeArrowheads="1" noChangeShapeType="1"/>
            </p:cNvSpPr>
            <p:nvPr/>
          </p:nvSpPr>
          <p:spPr>
            <a:xfrm>
              <a:off x="6389096" y="10714137"/>
              <a:ext cx="971824" cy="147972"/>
            </a:xfrm>
            <a:prstGeom prst="flowChart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Flowchart: Process 1033">
              <a:extLst>
                <a:ext uri="{FF2B5EF4-FFF2-40B4-BE49-F238E27FC236}">
                  <a16:creationId xmlns:a16="http://schemas.microsoft.com/office/drawing/2014/main" id="{BE6D04DB-8B90-9278-C23B-65B0E068A3F7}"/>
                </a:ext>
              </a:extLst>
            </p:cNvPr>
            <p:cNvSpPr>
              <a:spLocks noGrp="1" noRot="1" noMove="1" noResize="1" noEditPoints="1" noAdjustHandles="1" noChangeArrowheads="1" noChangeShapeType="1"/>
            </p:cNvSpPr>
            <p:nvPr/>
          </p:nvSpPr>
          <p:spPr>
            <a:xfrm rot="5400000">
              <a:off x="6839490" y="10302211"/>
              <a:ext cx="971824" cy="147972"/>
            </a:xfrm>
            <a:prstGeom prst="flowChart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26" name="Picture 2">
            <a:extLst>
              <a:ext uri="{FF2B5EF4-FFF2-40B4-BE49-F238E27FC236}">
                <a16:creationId xmlns:a16="http://schemas.microsoft.com/office/drawing/2014/main" id="{5D80489C-6829-63BF-4F55-CB6FE4A1CB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2563" y="5842946"/>
            <a:ext cx="1040794" cy="5244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 to OMV Brand Portal">
            <a:extLst>
              <a:ext uri="{FF2B5EF4-FFF2-40B4-BE49-F238E27FC236}">
                <a16:creationId xmlns:a16="http://schemas.microsoft.com/office/drawing/2014/main" id="{6BC28972-E247-E809-16ED-7165F3F30D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40315" y="5707129"/>
            <a:ext cx="1664929" cy="8074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5C315BA-C1F7-2A64-6093-DB8FB996CAC5}"/>
              </a:ext>
            </a:extLst>
          </p:cNvPr>
          <p:cNvSpPr txBox="1"/>
          <p:nvPr/>
        </p:nvSpPr>
        <p:spPr>
          <a:xfrm>
            <a:off x="3521513" y="2846359"/>
            <a:ext cx="6107397" cy="230832"/>
          </a:xfrm>
          <a:prstGeom prst="rect">
            <a:avLst/>
          </a:prstGeom>
          <a:noFill/>
        </p:spPr>
        <p:txBody>
          <a:bodyPr wrap="square">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E732CAA0-815F-BB59-BA0B-6AC36494C8AA}"/>
              </a:ext>
            </a:extLst>
          </p:cNvPr>
          <p:cNvSpPr txBox="1"/>
          <p:nvPr/>
        </p:nvSpPr>
        <p:spPr>
          <a:xfrm>
            <a:off x="3531081" y="4105811"/>
            <a:ext cx="6107397" cy="230832"/>
          </a:xfrm>
          <a:prstGeom prst="rect">
            <a:avLst/>
          </a:prstGeom>
          <a:noFill/>
        </p:spPr>
        <p:txBody>
          <a:bodyPr wrap="square">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27" name="Picture 26" descr="A green letters on a black background&#10;&#10;Description automatically generated">
            <a:extLst>
              <a:ext uri="{FF2B5EF4-FFF2-40B4-BE49-F238E27FC236}">
                <a16:creationId xmlns:a16="http://schemas.microsoft.com/office/drawing/2014/main" id="{9ECC7ED0-4770-4C43-1A92-A23E3F00AD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98249" y="5783440"/>
            <a:ext cx="1316188" cy="308798"/>
          </a:xfrm>
          <a:prstGeom prst="rect">
            <a:avLst/>
          </a:prstGeom>
        </p:spPr>
      </p:pic>
      <p:pic>
        <p:nvPicPr>
          <p:cNvPr id="28" name="Picture 27" descr="A red and blue letters on a black background&#10;&#10;Description automatically generated">
            <a:extLst>
              <a:ext uri="{FF2B5EF4-FFF2-40B4-BE49-F238E27FC236}">
                <a16:creationId xmlns:a16="http://schemas.microsoft.com/office/drawing/2014/main" id="{9DDD7C32-FB69-2A4D-452A-1C28FD9D58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5814" y="6093382"/>
            <a:ext cx="1661057" cy="375210"/>
          </a:xfrm>
          <a:prstGeom prst="rect">
            <a:avLst/>
          </a:prstGeom>
        </p:spPr>
      </p:pic>
      <p:sp>
        <p:nvSpPr>
          <p:cNvPr id="5" name="TextBox 4">
            <a:extLst>
              <a:ext uri="{FF2B5EF4-FFF2-40B4-BE49-F238E27FC236}">
                <a16:creationId xmlns:a16="http://schemas.microsoft.com/office/drawing/2014/main" id="{E7B8E746-EB14-D86E-ED1C-8D2C586BFF9B}"/>
              </a:ext>
            </a:extLst>
          </p:cNvPr>
          <p:cNvSpPr txBox="1"/>
          <p:nvPr/>
        </p:nvSpPr>
        <p:spPr>
          <a:xfrm>
            <a:off x="3654186" y="3250390"/>
            <a:ext cx="8412886" cy="2400657"/>
          </a:xfrm>
          <a:prstGeom prst="rect">
            <a:avLst/>
          </a:prstGeom>
          <a:noFill/>
        </p:spPr>
        <p:txBody>
          <a:bodyPr wrap="square">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is a Geophysicist based in Vancouver, Canada, and specializes in geophysical processing, interpretation, and geological modelling for Energy exploration and feasibility studies. He holds a Bachelor’s in Geophysics from Memorial University. Josh has extensive experience using Leapfrog for Geothermal and Hydrocarbon exploration projects, using Leapfrog’s dynamic model building tools for early-stage exploration and structural interpretation to create a conceptual model of the subsurface. Integration and management of data from multiple fields of geoscience is key to developing a holistic understanding of the subsurface, which is Josh’s main focus using Seequent’s suite of products. Josh joined Seequent in 2017 and is based in Vancouver, Canada. In his current role as Project Geophysicist he contributes to Training, Support, and Technical advice to Oasis </a:t>
            </a:r>
            <a:r>
              <a:rPr kumimoji="0" lang="en-US" sz="15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rPr>
              <a:t>montaj</a:t>
            </a:r>
            <a:r>
              <a:rPr kumimoji="0" lang="en-US"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and Leapfrog users in North America.</a:t>
            </a:r>
            <a:endPar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6470C91D-5ABD-03B0-A733-53487AFF054B}"/>
              </a:ext>
            </a:extLst>
          </p:cNvPr>
          <p:cNvGrpSpPr/>
          <p:nvPr/>
        </p:nvGrpSpPr>
        <p:grpSpPr>
          <a:xfrm>
            <a:off x="-228570" y="1019779"/>
            <a:ext cx="12299422" cy="1825258"/>
            <a:chOff x="7543941" y="3356919"/>
            <a:chExt cx="8130519" cy="3650988"/>
          </a:xfrm>
        </p:grpSpPr>
        <p:sp>
          <p:nvSpPr>
            <p:cNvPr id="7" name="TextBox 6">
              <a:extLst>
                <a:ext uri="{FF2B5EF4-FFF2-40B4-BE49-F238E27FC236}">
                  <a16:creationId xmlns:a16="http://schemas.microsoft.com/office/drawing/2014/main" id="{B2A925D3-FDF4-50C6-6B90-1467C2277C92}"/>
                </a:ext>
              </a:extLst>
            </p:cNvPr>
            <p:cNvSpPr txBox="1"/>
            <p:nvPr/>
          </p:nvSpPr>
          <p:spPr>
            <a:xfrm>
              <a:off x="7543941" y="3356919"/>
              <a:ext cx="8130519" cy="1292574"/>
            </a:xfrm>
            <a:prstGeom prst="rect">
              <a:avLst/>
            </a:prstGeom>
            <a:noFill/>
          </p:spPr>
          <p:txBody>
            <a:bodyPr wrap="square">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it-IT" sz="3599"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A97F7663-70FA-8559-1F8A-2E76B0C1554B}"/>
                </a:ext>
              </a:extLst>
            </p:cNvPr>
            <p:cNvSpPr txBox="1"/>
            <p:nvPr/>
          </p:nvSpPr>
          <p:spPr>
            <a:xfrm>
              <a:off x="7543941" y="4360943"/>
              <a:ext cx="8130519" cy="2646964"/>
            </a:xfrm>
            <a:prstGeom prst="rect">
              <a:avLst/>
            </a:prstGeom>
            <a:noFill/>
          </p:spPr>
          <p:txBody>
            <a:bodyPr wrap="square">
              <a:spAutoFit/>
            </a:bodyPr>
            <a:lstStyle/>
            <a:p>
              <a:pPr marL="228554" marR="0" lvl="1" indent="0" algn="ctr" defTabSz="228554" rtl="0" eaLnBrk="1" fontAlgn="auto" latinLnBrk="0" hangingPunct="1">
                <a:lnSpc>
                  <a:spcPct val="100000"/>
                </a:lnSpc>
                <a:spcBef>
                  <a:spcPts val="0"/>
                </a:spcBef>
                <a:spcAft>
                  <a:spcPts val="0"/>
                </a:spcAft>
                <a:buClrTx/>
                <a:buSzTx/>
                <a:buFontTx/>
                <a:buNone/>
                <a:tabLst/>
                <a:defRPr/>
              </a:pPr>
              <a:r>
                <a:rPr kumimoji="0" lang="en-US" sz="3599"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#6 </a:t>
              </a:r>
              <a:r>
                <a:rPr kumimoji="0" lang="en-US" sz="3599"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Leapfrog Overview: Building a Conceptual Model</a:t>
              </a:r>
            </a:p>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endParaRPr>
            </a:p>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endParaRPr>
            </a:p>
          </p:txBody>
        </p:sp>
      </p:grpSp>
      <p:pic>
        <p:nvPicPr>
          <p:cNvPr id="4" name="Picture 3" descr="A person in a suit smiling&#10;&#10;Description automatically generated">
            <a:extLst>
              <a:ext uri="{FF2B5EF4-FFF2-40B4-BE49-F238E27FC236}">
                <a16:creationId xmlns:a16="http://schemas.microsoft.com/office/drawing/2014/main" id="{5A7DB557-1BEE-D981-A705-2FEDCE2F554C}"/>
              </a:ext>
            </a:extLst>
          </p:cNvPr>
          <p:cNvPicPr>
            <a:picLocks noChangeAspect="1"/>
          </p:cNvPicPr>
          <p:nvPr/>
        </p:nvPicPr>
        <p:blipFill rotWithShape="1">
          <a:blip r:embed="rId14">
            <a:extLst>
              <a:ext uri="{28A0092B-C50C-407E-A947-70E740481C1C}">
                <a14:useLocalDpi xmlns:a14="http://schemas.microsoft.com/office/drawing/2010/main" val="0"/>
              </a:ext>
            </a:extLst>
          </a:blip>
          <a:srcRect t="6475" r="14760" b="5199"/>
          <a:stretch/>
        </p:blipFill>
        <p:spPr>
          <a:xfrm>
            <a:off x="806182" y="2505934"/>
            <a:ext cx="2539230" cy="263117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A black and white logo&#10;&#10;Description automatically generated">
            <a:extLst>
              <a:ext uri="{FF2B5EF4-FFF2-40B4-BE49-F238E27FC236}">
                <a16:creationId xmlns:a16="http://schemas.microsoft.com/office/drawing/2014/main" id="{2BD1D243-5586-040E-B8B1-BBB005E1DD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4588" y="5265365"/>
            <a:ext cx="1962416" cy="327331"/>
          </a:xfrm>
          <a:prstGeom prst="rect">
            <a:avLst/>
          </a:prstGeom>
        </p:spPr>
      </p:pic>
    </p:spTree>
    <p:extLst>
      <p:ext uri="{BB962C8B-B14F-4D97-AF65-F5344CB8AC3E}">
        <p14:creationId xmlns:p14="http://schemas.microsoft.com/office/powerpoint/2010/main" val="4133454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755450-1348-776A-44BA-6DA7C82490B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harpenSoften amount="25000"/>
                    </a14:imgEffect>
                  </a14:imgLayer>
                </a14:imgProps>
              </a:ext>
              <a:ext uri="{28A0092B-C50C-407E-A947-70E740481C1C}">
                <a14:useLocalDpi xmlns:a14="http://schemas.microsoft.com/office/drawing/2010/main" val="0"/>
              </a:ext>
            </a:extLst>
          </a:blip>
          <a:srcRect b="43750"/>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4512BDC9-B388-EB90-121B-B27D1A14A8B0}"/>
              </a:ext>
            </a:extLst>
          </p:cNvPr>
          <p:cNvSpPr/>
          <p:nvPr/>
        </p:nvSpPr>
        <p:spPr>
          <a:xfrm flipH="1" flipV="1">
            <a:off x="0" y="-2"/>
            <a:ext cx="12192000" cy="6858002"/>
          </a:xfrm>
          <a:prstGeom prst="rect">
            <a:avLst/>
          </a:prstGeom>
          <a:gradFill flip="none" rotWithShape="1">
            <a:gsLst>
              <a:gs pos="47000">
                <a:srgbClr val="6B5351">
                  <a:alpha val="90000"/>
                </a:srgbClr>
              </a:gs>
              <a:gs pos="36000">
                <a:schemeClr val="accent2">
                  <a:lumMod val="75000"/>
                  <a:alpha val="84000"/>
                </a:schemeClr>
              </a:gs>
              <a:gs pos="58000">
                <a:srgbClr val="0D4C94">
                  <a:alpha val="91000"/>
                </a:srgb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C4A63DC3-F2C1-615E-DB95-211C2907B279}"/>
              </a:ext>
            </a:extLst>
          </p:cNvPr>
          <p:cNvSpPr>
            <a:spLocks noGrp="1"/>
          </p:cNvSpPr>
          <p:nvPr>
            <p:ph type="title"/>
          </p:nvPr>
        </p:nvSpPr>
        <p:spPr/>
        <p:txBody>
          <a:bodyPr/>
          <a:lstStyle/>
          <a:p>
            <a:r>
              <a:rPr lang="en-US" b="1" dirty="0">
                <a:solidFill>
                  <a:schemeClr val="bg1"/>
                </a:solidFill>
              </a:rPr>
              <a:t>The Challenge - Introduction</a:t>
            </a:r>
            <a:endParaRPr lang="en-GB" b="1" dirty="0">
              <a:solidFill>
                <a:schemeClr val="bg1"/>
              </a:solidFill>
            </a:endParaRPr>
          </a:p>
        </p:txBody>
      </p:sp>
      <p:sp>
        <p:nvSpPr>
          <p:cNvPr id="4" name="Content Placeholder 3">
            <a:extLst>
              <a:ext uri="{FF2B5EF4-FFF2-40B4-BE49-F238E27FC236}">
                <a16:creationId xmlns:a16="http://schemas.microsoft.com/office/drawing/2014/main" id="{7851CCD6-C231-E990-6971-94E0F9C0AF72}"/>
              </a:ext>
            </a:extLst>
          </p:cNvPr>
          <p:cNvSpPr>
            <a:spLocks noGrp="1"/>
          </p:cNvSpPr>
          <p:nvPr>
            <p:ph idx="1"/>
          </p:nvPr>
        </p:nvSpPr>
        <p:spPr/>
        <p:txBody>
          <a:bodyPr>
            <a:normAutofit/>
          </a:bodyPr>
          <a:lstStyle/>
          <a:p>
            <a:pPr marL="0" indent="0">
              <a:buNone/>
            </a:pPr>
            <a:r>
              <a:rPr lang="en-US" dirty="0">
                <a:solidFill>
                  <a:schemeClr val="bg1"/>
                </a:solidFill>
              </a:rPr>
              <a:t>This year, the challenge for the SPE Europe </a:t>
            </a:r>
            <a:r>
              <a:rPr lang="en-US" dirty="0" err="1">
                <a:solidFill>
                  <a:schemeClr val="bg1"/>
                </a:solidFill>
              </a:rPr>
              <a:t>GeoHackathon</a:t>
            </a:r>
            <a:r>
              <a:rPr lang="en-US" dirty="0">
                <a:solidFill>
                  <a:schemeClr val="bg1"/>
                </a:solidFill>
              </a:rPr>
              <a:t> will be to use a dataset from Croatia. </a:t>
            </a:r>
          </a:p>
          <a:p>
            <a:pPr marL="0" indent="0">
              <a:buNone/>
            </a:pPr>
            <a:r>
              <a:rPr lang="en-US" dirty="0">
                <a:solidFill>
                  <a:schemeClr val="bg1"/>
                </a:solidFill>
              </a:rPr>
              <a:t>The aim is to use machine learning to predict reservoir properties for two new wells, using well and seismic data from 6 other, already existing wells. </a:t>
            </a:r>
          </a:p>
          <a:p>
            <a:pPr marL="0" indent="0">
              <a:buNone/>
            </a:pPr>
            <a:r>
              <a:rPr lang="en-US" dirty="0">
                <a:solidFill>
                  <a:schemeClr val="bg1"/>
                </a:solidFill>
              </a:rPr>
              <a:t>This information will then be the basis, to generate a geothermal field development plan, to generate electricity for a town of 50,000 people.</a:t>
            </a:r>
            <a:endParaRPr lang="en-GB" dirty="0">
              <a:solidFill>
                <a:schemeClr val="bg1"/>
              </a:solidFill>
            </a:endParaRPr>
          </a:p>
        </p:txBody>
      </p:sp>
      <p:sp>
        <p:nvSpPr>
          <p:cNvPr id="6" name="Slide Number Placeholder 5">
            <a:extLst>
              <a:ext uri="{FF2B5EF4-FFF2-40B4-BE49-F238E27FC236}">
                <a16:creationId xmlns:a16="http://schemas.microsoft.com/office/drawing/2014/main" id="{A52D3C62-4F5F-389C-1D5A-BBA1FB7A12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9A1DC3-D24A-40C9-BD18-E1C6F2F0FED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CE9237C-F0E4-C8FB-6EA3-73F907239222}"/>
              </a:ext>
            </a:extLst>
          </p:cNvPr>
          <p:cNvSpPr txBox="1"/>
          <p:nvPr/>
        </p:nvSpPr>
        <p:spPr>
          <a:xfrm>
            <a:off x="11600282" y="6413920"/>
            <a:ext cx="3452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DF2CB6-B2C8-40F3-873B-3AC3ED81D932}" type="slidenum">
              <a:rPr kumimoji="0" lang="en-GB"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684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755450-1348-776A-44BA-6DA7C82490B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harpenSoften amount="25000"/>
                    </a14:imgEffect>
                  </a14:imgLayer>
                </a14:imgProps>
              </a:ext>
              <a:ext uri="{28A0092B-C50C-407E-A947-70E740481C1C}">
                <a14:useLocalDpi xmlns:a14="http://schemas.microsoft.com/office/drawing/2010/main" val="0"/>
              </a:ext>
            </a:extLst>
          </a:blip>
          <a:srcRect b="43750"/>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4512BDC9-B388-EB90-121B-B27D1A14A8B0}"/>
              </a:ext>
            </a:extLst>
          </p:cNvPr>
          <p:cNvSpPr/>
          <p:nvPr/>
        </p:nvSpPr>
        <p:spPr>
          <a:xfrm flipH="1" flipV="1">
            <a:off x="0" y="-2"/>
            <a:ext cx="12192000" cy="6858002"/>
          </a:xfrm>
          <a:prstGeom prst="rect">
            <a:avLst/>
          </a:prstGeom>
          <a:gradFill flip="none" rotWithShape="1">
            <a:gsLst>
              <a:gs pos="47000">
                <a:srgbClr val="6B5351">
                  <a:alpha val="90000"/>
                </a:srgbClr>
              </a:gs>
              <a:gs pos="36000">
                <a:schemeClr val="accent2">
                  <a:lumMod val="75000"/>
                  <a:alpha val="84000"/>
                </a:schemeClr>
              </a:gs>
              <a:gs pos="58000">
                <a:srgbClr val="0D4C94">
                  <a:alpha val="91000"/>
                </a:srgb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C4A63DC3-F2C1-615E-DB95-211C2907B279}"/>
              </a:ext>
            </a:extLst>
          </p:cNvPr>
          <p:cNvSpPr>
            <a:spLocks noGrp="1"/>
          </p:cNvSpPr>
          <p:nvPr>
            <p:ph type="title"/>
          </p:nvPr>
        </p:nvSpPr>
        <p:spPr/>
        <p:txBody>
          <a:bodyPr/>
          <a:lstStyle/>
          <a:p>
            <a:r>
              <a:rPr lang="en-US" b="1" dirty="0">
                <a:solidFill>
                  <a:schemeClr val="bg1"/>
                </a:solidFill>
              </a:rPr>
              <a:t>Deliverables</a:t>
            </a:r>
            <a:endParaRPr lang="en-GB" b="1" dirty="0">
              <a:solidFill>
                <a:schemeClr val="bg1"/>
              </a:solidFill>
            </a:endParaRPr>
          </a:p>
        </p:txBody>
      </p:sp>
      <p:sp>
        <p:nvSpPr>
          <p:cNvPr id="4" name="Content Placeholder 3">
            <a:extLst>
              <a:ext uri="{FF2B5EF4-FFF2-40B4-BE49-F238E27FC236}">
                <a16:creationId xmlns:a16="http://schemas.microsoft.com/office/drawing/2014/main" id="{7851CCD6-C231-E990-6971-94E0F9C0AF72}"/>
              </a:ext>
            </a:extLst>
          </p:cNvPr>
          <p:cNvSpPr>
            <a:spLocks noGrp="1"/>
          </p:cNvSpPr>
          <p:nvPr>
            <p:ph sz="half" idx="1"/>
          </p:nvPr>
        </p:nvSpPr>
        <p:spPr>
          <a:xfrm>
            <a:off x="838199" y="1825625"/>
            <a:ext cx="10515599" cy="4351338"/>
          </a:xfrm>
        </p:spPr>
        <p:txBody>
          <a:bodyPr>
            <a:normAutofit/>
          </a:bodyPr>
          <a:lstStyle/>
          <a:p>
            <a:r>
              <a:rPr lang="en-US" dirty="0">
                <a:solidFill>
                  <a:schemeClr val="bg1"/>
                </a:solidFill>
              </a:rPr>
              <a:t>Deliver a readable and workable code, with sufficient comments, so that the judges can reproduce your results</a:t>
            </a:r>
          </a:p>
          <a:p>
            <a:r>
              <a:rPr lang="en-US" dirty="0">
                <a:solidFill>
                  <a:schemeClr val="bg1"/>
                </a:solidFill>
              </a:rPr>
              <a:t>Prepare a short (4 page) high level management report covering both parts of the challenge</a:t>
            </a:r>
          </a:p>
          <a:p>
            <a:pPr lvl="1"/>
            <a:r>
              <a:rPr lang="en-US" dirty="0">
                <a:solidFill>
                  <a:schemeClr val="bg1"/>
                </a:solidFill>
              </a:rPr>
              <a:t>For the data analytics, describe what you did, how you did it, how good are results</a:t>
            </a:r>
          </a:p>
          <a:p>
            <a:pPr lvl="1"/>
            <a:r>
              <a:rPr lang="en-US" dirty="0">
                <a:solidFill>
                  <a:schemeClr val="bg1"/>
                </a:solidFill>
              </a:rPr>
              <a:t>For the FDP, what are your main assumptions and risks, how much electricity do you generate with the costs.</a:t>
            </a:r>
          </a:p>
          <a:p>
            <a:r>
              <a:rPr lang="en-US" dirty="0">
                <a:solidFill>
                  <a:schemeClr val="bg1"/>
                </a:solidFill>
                <a:highlight>
                  <a:srgbClr val="00FFFF"/>
                </a:highlight>
              </a:rPr>
              <a:t>Make a 5 min video presentation of the project</a:t>
            </a:r>
          </a:p>
          <a:p>
            <a:endParaRPr lang="en-GB" dirty="0">
              <a:solidFill>
                <a:schemeClr val="bg1"/>
              </a:solidFill>
            </a:endParaRPr>
          </a:p>
        </p:txBody>
      </p:sp>
      <p:sp>
        <p:nvSpPr>
          <p:cNvPr id="6" name="Slide Number Placeholder 5">
            <a:extLst>
              <a:ext uri="{FF2B5EF4-FFF2-40B4-BE49-F238E27FC236}">
                <a16:creationId xmlns:a16="http://schemas.microsoft.com/office/drawing/2014/main" id="{A52D3C62-4F5F-389C-1D5A-BBA1FB7A12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9A1DC3-D24A-40C9-BD18-E1C6F2F0FED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CE9237C-F0E4-C8FB-6EA3-73F907239222}"/>
              </a:ext>
            </a:extLst>
          </p:cNvPr>
          <p:cNvSpPr txBox="1"/>
          <p:nvPr/>
        </p:nvSpPr>
        <p:spPr>
          <a:xfrm>
            <a:off x="11600282" y="6413920"/>
            <a:ext cx="3452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DF2CB6-B2C8-40F3-873B-3AC3ED81D932}" type="slidenum">
              <a:rPr kumimoji="0" lang="en-GB"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520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755450-1348-776A-44BA-6DA7C82490B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harpenSoften amount="25000"/>
                    </a14:imgEffect>
                  </a14:imgLayer>
                </a14:imgProps>
              </a:ext>
              <a:ext uri="{28A0092B-C50C-407E-A947-70E740481C1C}">
                <a14:useLocalDpi xmlns:a14="http://schemas.microsoft.com/office/drawing/2010/main" val="0"/>
              </a:ext>
            </a:extLst>
          </a:blip>
          <a:srcRect b="43750"/>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4512BDC9-B388-EB90-121B-B27D1A14A8B0}"/>
              </a:ext>
            </a:extLst>
          </p:cNvPr>
          <p:cNvSpPr/>
          <p:nvPr/>
        </p:nvSpPr>
        <p:spPr>
          <a:xfrm flipH="1" flipV="1">
            <a:off x="0" y="10158"/>
            <a:ext cx="12192000" cy="6858002"/>
          </a:xfrm>
          <a:prstGeom prst="rect">
            <a:avLst/>
          </a:prstGeom>
          <a:gradFill flip="none" rotWithShape="1">
            <a:gsLst>
              <a:gs pos="47000">
                <a:srgbClr val="6B5351">
                  <a:alpha val="90000"/>
                </a:srgbClr>
              </a:gs>
              <a:gs pos="36000">
                <a:schemeClr val="accent2">
                  <a:lumMod val="75000"/>
                  <a:alpha val="84000"/>
                </a:schemeClr>
              </a:gs>
              <a:gs pos="58000">
                <a:srgbClr val="0D4C94">
                  <a:alpha val="91000"/>
                </a:srgb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C4A63DC3-F2C1-615E-DB95-211C2907B279}"/>
              </a:ext>
            </a:extLst>
          </p:cNvPr>
          <p:cNvSpPr>
            <a:spLocks noGrp="1"/>
          </p:cNvSpPr>
          <p:nvPr>
            <p:ph type="title"/>
          </p:nvPr>
        </p:nvSpPr>
        <p:spPr/>
        <p:txBody>
          <a:bodyPr/>
          <a:lstStyle/>
          <a:p>
            <a:r>
              <a:rPr lang="en-US" b="1" dirty="0">
                <a:solidFill>
                  <a:schemeClr val="bg1"/>
                </a:solidFill>
              </a:rPr>
              <a:t>Data Review </a:t>
            </a:r>
            <a:endParaRPr lang="en-GB" b="1" dirty="0">
              <a:solidFill>
                <a:schemeClr val="bg1"/>
              </a:solidFill>
            </a:endParaRPr>
          </a:p>
        </p:txBody>
      </p:sp>
      <p:sp>
        <p:nvSpPr>
          <p:cNvPr id="4" name="Content Placeholder 3">
            <a:extLst>
              <a:ext uri="{FF2B5EF4-FFF2-40B4-BE49-F238E27FC236}">
                <a16:creationId xmlns:a16="http://schemas.microsoft.com/office/drawing/2014/main" id="{7851CCD6-C231-E990-6971-94E0F9C0AF72}"/>
              </a:ext>
            </a:extLst>
          </p:cNvPr>
          <p:cNvSpPr>
            <a:spLocks noGrp="1"/>
          </p:cNvSpPr>
          <p:nvPr>
            <p:ph sz="half" idx="1"/>
          </p:nvPr>
        </p:nvSpPr>
        <p:spPr/>
        <p:txBody>
          <a:bodyPr/>
          <a:lstStyle/>
          <a:p>
            <a:r>
              <a:rPr lang="en-US" dirty="0">
                <a:solidFill>
                  <a:schemeClr val="bg1"/>
                </a:solidFill>
              </a:rPr>
              <a:t>Map</a:t>
            </a:r>
          </a:p>
          <a:p>
            <a:r>
              <a:rPr lang="en-US" dirty="0">
                <a:solidFill>
                  <a:schemeClr val="bg1"/>
                </a:solidFill>
              </a:rPr>
              <a:t>Seismic lines</a:t>
            </a:r>
          </a:p>
          <a:p>
            <a:r>
              <a:rPr lang="en-US" dirty="0">
                <a:solidFill>
                  <a:schemeClr val="bg1"/>
                </a:solidFill>
              </a:rPr>
              <a:t>Petrophysical data</a:t>
            </a:r>
          </a:p>
          <a:p>
            <a:pPr lvl="1"/>
            <a:r>
              <a:rPr lang="en-US" dirty="0">
                <a:solidFill>
                  <a:schemeClr val="bg1"/>
                </a:solidFill>
              </a:rPr>
              <a:t>Gamma Ray</a:t>
            </a:r>
          </a:p>
          <a:p>
            <a:pPr lvl="1"/>
            <a:r>
              <a:rPr lang="en-US" dirty="0">
                <a:solidFill>
                  <a:schemeClr val="bg1"/>
                </a:solidFill>
              </a:rPr>
              <a:t>Porosity</a:t>
            </a:r>
          </a:p>
          <a:p>
            <a:pPr lvl="1"/>
            <a:r>
              <a:rPr lang="en-US" dirty="0">
                <a:solidFill>
                  <a:schemeClr val="bg1"/>
                </a:solidFill>
              </a:rPr>
              <a:t>Permeability</a:t>
            </a:r>
          </a:p>
          <a:p>
            <a:r>
              <a:rPr lang="en-US" dirty="0">
                <a:solidFill>
                  <a:schemeClr val="bg1"/>
                </a:solidFill>
              </a:rPr>
              <a:t>Well Coordinates</a:t>
            </a:r>
          </a:p>
          <a:p>
            <a:r>
              <a:rPr lang="en-US" dirty="0">
                <a:solidFill>
                  <a:schemeClr val="bg1"/>
                </a:solidFill>
              </a:rPr>
              <a:t>Lithologies</a:t>
            </a:r>
          </a:p>
          <a:p>
            <a:r>
              <a:rPr lang="en-US" dirty="0">
                <a:solidFill>
                  <a:schemeClr val="bg1"/>
                </a:solidFill>
              </a:rPr>
              <a:t>Geothermal Gradients</a:t>
            </a:r>
            <a:endParaRPr lang="en-GB" dirty="0">
              <a:solidFill>
                <a:schemeClr val="bg1"/>
              </a:solidFill>
            </a:endParaRPr>
          </a:p>
        </p:txBody>
      </p:sp>
      <p:sp>
        <p:nvSpPr>
          <p:cNvPr id="5" name="Content Placeholder 4">
            <a:extLst>
              <a:ext uri="{FF2B5EF4-FFF2-40B4-BE49-F238E27FC236}">
                <a16:creationId xmlns:a16="http://schemas.microsoft.com/office/drawing/2014/main" id="{C0AAD4AE-2B96-5CBD-5352-06D66A5A65E5}"/>
              </a:ext>
            </a:extLst>
          </p:cNvPr>
          <p:cNvSpPr>
            <a:spLocks noGrp="1"/>
          </p:cNvSpPr>
          <p:nvPr>
            <p:ph sz="half" idx="2"/>
          </p:nvPr>
        </p:nvSpPr>
        <p:spPr/>
        <p:txBody>
          <a:bodyPr/>
          <a:lstStyle/>
          <a:p>
            <a:pPr marL="0" indent="0">
              <a:buNone/>
            </a:pPr>
            <a:r>
              <a:rPr lang="en-US" dirty="0">
                <a:solidFill>
                  <a:schemeClr val="bg1"/>
                </a:solidFill>
              </a:rPr>
              <a:t>Software available:</a:t>
            </a:r>
          </a:p>
          <a:p>
            <a:r>
              <a:rPr lang="en-GB" dirty="0">
                <a:solidFill>
                  <a:schemeClr val="bg1"/>
                </a:solidFill>
              </a:rPr>
              <a:t>Leapfrog</a:t>
            </a:r>
          </a:p>
          <a:p>
            <a:r>
              <a:rPr lang="en-GB" dirty="0">
                <a:solidFill>
                  <a:schemeClr val="bg1"/>
                </a:solidFill>
              </a:rPr>
              <a:t>Python</a:t>
            </a:r>
          </a:p>
          <a:p>
            <a:r>
              <a:rPr lang="en-GB" dirty="0">
                <a:solidFill>
                  <a:schemeClr val="bg1"/>
                </a:solidFill>
              </a:rPr>
              <a:t>Excel (forecast and economics)</a:t>
            </a:r>
          </a:p>
          <a:p>
            <a:r>
              <a:rPr lang="en-GB" dirty="0">
                <a:solidFill>
                  <a:schemeClr val="bg1"/>
                </a:solidFill>
              </a:rPr>
              <a:t>Other software that you have available</a:t>
            </a:r>
          </a:p>
        </p:txBody>
      </p:sp>
      <p:sp>
        <p:nvSpPr>
          <p:cNvPr id="6" name="Slide Number Placeholder 5">
            <a:extLst>
              <a:ext uri="{FF2B5EF4-FFF2-40B4-BE49-F238E27FC236}">
                <a16:creationId xmlns:a16="http://schemas.microsoft.com/office/drawing/2014/main" id="{31BB6945-DB1D-C020-E412-0A43BEA37E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9A1DC3-D24A-40C9-BD18-E1C6F2F0FED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992EC5B-5B43-8B17-CE42-B670B9C83085}"/>
              </a:ext>
            </a:extLst>
          </p:cNvPr>
          <p:cNvSpPr txBox="1"/>
          <p:nvPr/>
        </p:nvSpPr>
        <p:spPr>
          <a:xfrm>
            <a:off x="11600282" y="6413920"/>
            <a:ext cx="3452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DF2CB6-B2C8-40F3-873B-3AC3ED81D932}" type="slidenum">
              <a:rPr kumimoji="0" lang="en-GB"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740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755450-1348-776A-44BA-6DA7C82490B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harpenSoften amount="25000"/>
                    </a14:imgEffect>
                  </a14:imgLayer>
                </a14:imgProps>
              </a:ext>
              <a:ext uri="{28A0092B-C50C-407E-A947-70E740481C1C}">
                <a14:useLocalDpi xmlns:a14="http://schemas.microsoft.com/office/drawing/2010/main" val="0"/>
              </a:ext>
            </a:extLst>
          </a:blip>
          <a:srcRect b="43750"/>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4512BDC9-B388-EB90-121B-B27D1A14A8B0}"/>
              </a:ext>
            </a:extLst>
          </p:cNvPr>
          <p:cNvSpPr/>
          <p:nvPr/>
        </p:nvSpPr>
        <p:spPr>
          <a:xfrm flipH="1" flipV="1">
            <a:off x="0" y="-2"/>
            <a:ext cx="12192000" cy="6858002"/>
          </a:xfrm>
          <a:prstGeom prst="rect">
            <a:avLst/>
          </a:prstGeom>
          <a:gradFill flip="none" rotWithShape="1">
            <a:gsLst>
              <a:gs pos="47000">
                <a:srgbClr val="6B5351">
                  <a:alpha val="90000"/>
                </a:srgbClr>
              </a:gs>
              <a:gs pos="36000">
                <a:schemeClr val="accent2">
                  <a:lumMod val="75000"/>
                  <a:alpha val="84000"/>
                </a:schemeClr>
              </a:gs>
              <a:gs pos="58000">
                <a:srgbClr val="0D4C94">
                  <a:alpha val="91000"/>
                </a:srgb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C4A63DC3-F2C1-615E-DB95-211C2907B279}"/>
              </a:ext>
            </a:extLst>
          </p:cNvPr>
          <p:cNvSpPr>
            <a:spLocks noGrp="1"/>
          </p:cNvSpPr>
          <p:nvPr>
            <p:ph type="title"/>
          </p:nvPr>
        </p:nvSpPr>
        <p:spPr/>
        <p:txBody>
          <a:bodyPr/>
          <a:lstStyle/>
          <a:p>
            <a:r>
              <a:rPr lang="en-US" b="1" dirty="0">
                <a:solidFill>
                  <a:schemeClr val="bg1"/>
                </a:solidFill>
              </a:rPr>
              <a:t>Data Handling </a:t>
            </a:r>
            <a:endParaRPr lang="en-GB" b="1" dirty="0">
              <a:solidFill>
                <a:schemeClr val="bg1"/>
              </a:solidFill>
            </a:endParaRPr>
          </a:p>
        </p:txBody>
      </p:sp>
      <p:sp>
        <p:nvSpPr>
          <p:cNvPr id="8" name="Content Placeholder 7">
            <a:extLst>
              <a:ext uri="{FF2B5EF4-FFF2-40B4-BE49-F238E27FC236}">
                <a16:creationId xmlns:a16="http://schemas.microsoft.com/office/drawing/2014/main" id="{E7A0B419-EA2E-68FC-E948-85A0BC1E9673}"/>
              </a:ext>
            </a:extLst>
          </p:cNvPr>
          <p:cNvSpPr>
            <a:spLocks noGrp="1"/>
          </p:cNvSpPr>
          <p:nvPr>
            <p:ph idx="1"/>
          </p:nvPr>
        </p:nvSpPr>
        <p:spPr/>
        <p:txBody>
          <a:bodyPr/>
          <a:lstStyle/>
          <a:p>
            <a:r>
              <a:rPr lang="en-US" dirty="0">
                <a:solidFill>
                  <a:schemeClr val="bg1"/>
                </a:solidFill>
              </a:rPr>
              <a:t>Use Leapfrog for visualizing the well and seismic data</a:t>
            </a:r>
          </a:p>
          <a:p>
            <a:r>
              <a:rPr lang="en-US" dirty="0">
                <a:solidFill>
                  <a:schemeClr val="bg1"/>
                </a:solidFill>
              </a:rPr>
              <a:t>Use Python to generate the algorithms and code to carry out the data analytics and carry out prediction of reservoir properties</a:t>
            </a:r>
          </a:p>
          <a:p>
            <a:endParaRPr lang="en-GB" dirty="0">
              <a:solidFill>
                <a:schemeClr val="bg1"/>
              </a:solidFill>
            </a:endParaRPr>
          </a:p>
        </p:txBody>
      </p:sp>
      <p:sp>
        <p:nvSpPr>
          <p:cNvPr id="6" name="Slide Number Placeholder 5">
            <a:extLst>
              <a:ext uri="{FF2B5EF4-FFF2-40B4-BE49-F238E27FC236}">
                <a16:creationId xmlns:a16="http://schemas.microsoft.com/office/drawing/2014/main" id="{AA0D7069-5B5F-2E43-E161-43D9F02CC0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9A1DC3-D24A-40C9-BD18-E1C6F2F0FED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DF369F3-5E82-E0A5-B857-980E7A173649}"/>
              </a:ext>
            </a:extLst>
          </p:cNvPr>
          <p:cNvSpPr txBox="1"/>
          <p:nvPr/>
        </p:nvSpPr>
        <p:spPr>
          <a:xfrm>
            <a:off x="11600282" y="6413920"/>
            <a:ext cx="4735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DF2CB6-B2C8-40F3-873B-3AC3ED81D932}" type="slidenum">
              <a:rPr kumimoji="0" lang="en-GB"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209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ooter Placeholder 4">
            <a:extLst>
              <a:ext uri="{FF2B5EF4-FFF2-40B4-BE49-F238E27FC236}">
                <a16:creationId xmlns:a16="http://schemas.microsoft.com/office/drawing/2014/main" id="{CF6C9CB3-D4CF-26AF-676B-89DAC8201D0D}"/>
              </a:ext>
            </a:extLst>
          </p:cNvPr>
          <p:cNvSpPr txBox="1">
            <a:spLocks/>
          </p:cNvSpPr>
          <p:nvPr/>
        </p:nvSpPr>
        <p:spPr>
          <a:xfrm>
            <a:off x="7688397" y="5981100"/>
            <a:ext cx="4114264" cy="318997"/>
          </a:xfrm>
          <a:prstGeom prst="rect">
            <a:avLst/>
          </a:prstGeom>
        </p:spPr>
        <p:txBody>
          <a:bodyPr vert="horz" lIns="91428" tIns="45714" rIns="0" bIns="457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 name="Slide Number Placeholder 5">
            <a:extLst>
              <a:ext uri="{FF2B5EF4-FFF2-40B4-BE49-F238E27FC236}">
                <a16:creationId xmlns:a16="http://schemas.microsoft.com/office/drawing/2014/main" id="{CE96CDA5-B579-B36E-A228-6F7BFBF68B4E}"/>
              </a:ext>
            </a:extLst>
          </p:cNvPr>
          <p:cNvSpPr txBox="1">
            <a:spLocks/>
          </p:cNvSpPr>
          <p:nvPr/>
        </p:nvSpPr>
        <p:spPr>
          <a:xfrm>
            <a:off x="287752" y="6070377"/>
            <a:ext cx="2742843" cy="318997"/>
          </a:xfrm>
          <a:prstGeom prst="rect">
            <a:avLst/>
          </a:prstGeom>
        </p:spPr>
        <p:txBody>
          <a:bodyPr vert="horz" lIns="0" tIns="45714" rIns="91428" bIns="45714"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fld id="{CEC233DD-AA00-48F4-A1FE-D5D1CA1A1852}" type="slidenum">
              <a:rPr kumimoji="0" lang="en-GB" sz="1000" b="0" i="0" u="none" strike="noStrike" kern="1200" cap="none" spc="0" normalizeH="0" baseline="0" noProof="0">
                <a:ln>
                  <a:noFill/>
                </a:ln>
                <a:solidFill>
                  <a:srgbClr val="000000"/>
                </a:solidFill>
                <a:effectLst/>
                <a:uLnTx/>
                <a:uFillTx/>
                <a:latin typeface="Arial"/>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49" name="Slide Number Placeholder 5">
            <a:extLst>
              <a:ext uri="{FF2B5EF4-FFF2-40B4-BE49-F238E27FC236}">
                <a16:creationId xmlns:a16="http://schemas.microsoft.com/office/drawing/2014/main" id="{270392FE-E38A-5D8D-4545-AC944D6086F5}"/>
              </a:ext>
            </a:extLst>
          </p:cNvPr>
          <p:cNvSpPr txBox="1">
            <a:spLocks/>
          </p:cNvSpPr>
          <p:nvPr/>
        </p:nvSpPr>
        <p:spPr>
          <a:xfrm>
            <a:off x="287752" y="6024297"/>
            <a:ext cx="2742843" cy="36507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fld id="{CEC233DD-AA00-48F4-A1FE-D5D1CA1A1852}" type="slidenum">
              <a:rPr kumimoji="0" lang="en-GB" sz="1000" b="0" i="0" u="none" strike="noStrike" kern="1200" cap="none" spc="0" normalizeH="0" baseline="0" noProof="0">
                <a:ln>
                  <a:noFill/>
                </a:ln>
                <a:solidFill>
                  <a:srgbClr val="000000"/>
                </a:solidFill>
                <a:effectLst/>
                <a:uLnTx/>
                <a:uFillTx/>
                <a:latin typeface="Roboto Light" panose="02000000000000000000" pitchFamily="2" charset="0"/>
                <a:ea typeface="Roboto Light" panose="02000000000000000000" pitchFamily="2" charset="0"/>
                <a:cs typeface="Roboto Light" panose="02000000000000000000" pitchFamily="2" charset="0"/>
              </a:rPr>
              <a:pPr marL="0" marR="0" lvl="0" indent="0" algn="l" defTabSz="914217"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Roboto Light" panose="02000000000000000000" pitchFamily="2" charset="0"/>
            </a:endParaRPr>
          </a:p>
        </p:txBody>
      </p:sp>
      <p:pic>
        <p:nvPicPr>
          <p:cNvPr id="50" name="Picture 49" descr="A diagram of a structure&#10;&#10;Description automatically generated">
            <a:extLst>
              <a:ext uri="{FF2B5EF4-FFF2-40B4-BE49-F238E27FC236}">
                <a16:creationId xmlns:a16="http://schemas.microsoft.com/office/drawing/2014/main" id="{9DCBAC57-20D7-82BE-6804-2AAEFB51D724}"/>
              </a:ext>
            </a:extLst>
          </p:cNvPr>
          <p:cNvPicPr>
            <a:picLocks noChangeAspect="1"/>
          </p:cNvPicPr>
          <p:nvPr/>
        </p:nvPicPr>
        <p:blipFill>
          <a:blip r:embed="rId3"/>
          <a:stretch>
            <a:fillRect/>
          </a:stretch>
        </p:blipFill>
        <p:spPr>
          <a:xfrm>
            <a:off x="4011730" y="319823"/>
            <a:ext cx="7280446" cy="5304475"/>
          </a:xfrm>
          <a:prstGeom prst="rect">
            <a:avLst/>
          </a:prstGeom>
        </p:spPr>
      </p:pic>
      <p:sp>
        <p:nvSpPr>
          <p:cNvPr id="51" name="TextBox 50">
            <a:extLst>
              <a:ext uri="{FF2B5EF4-FFF2-40B4-BE49-F238E27FC236}">
                <a16:creationId xmlns:a16="http://schemas.microsoft.com/office/drawing/2014/main" id="{D076472F-2A72-C39D-88A2-D861391BDC6B}"/>
              </a:ext>
            </a:extLst>
          </p:cNvPr>
          <p:cNvSpPr txBox="1"/>
          <p:nvPr/>
        </p:nvSpPr>
        <p:spPr>
          <a:xfrm>
            <a:off x="9972806" y="2562053"/>
            <a:ext cx="1945692" cy="895192"/>
          </a:xfrm>
          <a:prstGeom prst="rect">
            <a:avLst/>
          </a:prstGeom>
          <a:solidFill>
            <a:schemeClr val="bg1">
              <a:alpha val="80000"/>
            </a:schemeClr>
          </a:solidFill>
          <a:ln>
            <a:noFill/>
          </a:ln>
        </p:spPr>
        <p:txBody>
          <a:bodyPr wrap="square" lIns="71991" tIns="0" rIns="0" bIns="0" anchor="ctr">
            <a:no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rPr>
              <a:t>Links subsurface model to surface via wellbore models</a:t>
            </a:r>
          </a:p>
        </p:txBody>
      </p:sp>
      <p:cxnSp>
        <p:nvCxnSpPr>
          <p:cNvPr id="52" name="Elbow Connector 9">
            <a:extLst>
              <a:ext uri="{FF2B5EF4-FFF2-40B4-BE49-F238E27FC236}">
                <a16:creationId xmlns:a16="http://schemas.microsoft.com/office/drawing/2014/main" id="{D66D9412-8BD2-DD3F-830A-3F7EC6B9D089}"/>
              </a:ext>
            </a:extLst>
          </p:cNvPr>
          <p:cNvCxnSpPr>
            <a:cxnSpLocks/>
            <a:endCxn id="51" idx="2"/>
          </p:cNvCxnSpPr>
          <p:nvPr/>
        </p:nvCxnSpPr>
        <p:spPr>
          <a:xfrm flipV="1">
            <a:off x="9841445" y="3457245"/>
            <a:ext cx="1104206" cy="500114"/>
          </a:xfrm>
          <a:prstGeom prst="bentConnector2">
            <a:avLst/>
          </a:prstGeom>
          <a:ln w="381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Elbow Connector 12">
            <a:extLst>
              <a:ext uri="{FF2B5EF4-FFF2-40B4-BE49-F238E27FC236}">
                <a16:creationId xmlns:a16="http://schemas.microsoft.com/office/drawing/2014/main" id="{C4DEFD32-F3A2-80B3-9F4F-6E7420A61862}"/>
              </a:ext>
            </a:extLst>
          </p:cNvPr>
          <p:cNvCxnSpPr>
            <a:cxnSpLocks/>
            <a:stCxn id="51" idx="0"/>
          </p:cNvCxnSpPr>
          <p:nvPr/>
        </p:nvCxnSpPr>
        <p:spPr>
          <a:xfrm rot="16200000" flipV="1">
            <a:off x="8575912" y="192312"/>
            <a:ext cx="1728549" cy="3010930"/>
          </a:xfrm>
          <a:prstGeom prst="bentConnector2">
            <a:avLst/>
          </a:prstGeom>
          <a:ln w="38100">
            <a:solidFill>
              <a:schemeClr val="bg1"/>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636EB17-4112-5D08-EB36-7AC103E4F25D}"/>
              </a:ext>
            </a:extLst>
          </p:cNvPr>
          <p:cNvSpPr txBox="1"/>
          <p:nvPr/>
        </p:nvSpPr>
        <p:spPr>
          <a:xfrm>
            <a:off x="4144265" y="2903678"/>
            <a:ext cx="2532741" cy="895192"/>
          </a:xfrm>
          <a:prstGeom prst="rect">
            <a:avLst/>
          </a:prstGeom>
          <a:solidFill>
            <a:schemeClr val="bg1">
              <a:alpha val="80000"/>
            </a:schemeClr>
          </a:solidFill>
          <a:ln>
            <a:noFill/>
          </a:ln>
        </p:spPr>
        <p:txBody>
          <a:bodyPr wrap="square" lIns="71991" tIns="0" rIns="0" bIns="0"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Roboto Light" panose="02000000000000000000" pitchFamily="2" charset="0"/>
              </a:rPr>
              <a:t>Forecast power generation and injection load from surface network model</a:t>
            </a:r>
          </a:p>
        </p:txBody>
      </p:sp>
      <p:cxnSp>
        <p:nvCxnSpPr>
          <p:cNvPr id="55" name="Elbow Connector 12">
            <a:extLst>
              <a:ext uri="{FF2B5EF4-FFF2-40B4-BE49-F238E27FC236}">
                <a16:creationId xmlns:a16="http://schemas.microsoft.com/office/drawing/2014/main" id="{605755A0-E463-10DE-29AE-6C69D58F7366}"/>
              </a:ext>
            </a:extLst>
          </p:cNvPr>
          <p:cNvCxnSpPr>
            <a:cxnSpLocks/>
          </p:cNvCxnSpPr>
          <p:nvPr/>
        </p:nvCxnSpPr>
        <p:spPr>
          <a:xfrm rot="5400000" flipH="1" flipV="1">
            <a:off x="5022414" y="1433327"/>
            <a:ext cx="1881429" cy="1104986"/>
          </a:xfrm>
          <a:prstGeom prst="bentConnector3">
            <a:avLst>
              <a:gd name="adj1" fmla="val 101632"/>
            </a:avLst>
          </a:prstGeom>
          <a:ln w="38100">
            <a:solidFill>
              <a:schemeClr val="bg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Elbow Connector 12">
            <a:extLst>
              <a:ext uri="{FF2B5EF4-FFF2-40B4-BE49-F238E27FC236}">
                <a16:creationId xmlns:a16="http://schemas.microsoft.com/office/drawing/2014/main" id="{AC1A55D4-9EEB-3D3A-F9B3-68295D69100B}"/>
              </a:ext>
            </a:extLst>
          </p:cNvPr>
          <p:cNvCxnSpPr>
            <a:cxnSpLocks/>
            <a:stCxn id="54" idx="2"/>
          </p:cNvCxnSpPr>
          <p:nvPr/>
        </p:nvCxnSpPr>
        <p:spPr>
          <a:xfrm rot="16200000" flipH="1">
            <a:off x="5990243" y="3219262"/>
            <a:ext cx="500115" cy="1659331"/>
          </a:xfrm>
          <a:prstGeom prst="bentConnector2">
            <a:avLst/>
          </a:prstGeom>
          <a:ln w="381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CF816D7-5AD6-AB75-F5BF-7785AE6F90A3}"/>
              </a:ext>
            </a:extLst>
          </p:cNvPr>
          <p:cNvSpPr txBox="1"/>
          <p:nvPr/>
        </p:nvSpPr>
        <p:spPr>
          <a:xfrm>
            <a:off x="7352365" y="5276363"/>
            <a:ext cx="2489081" cy="564225"/>
          </a:xfrm>
          <a:prstGeom prst="rect">
            <a:avLst/>
          </a:prstGeom>
          <a:solidFill>
            <a:schemeClr val="bg1">
              <a:alpha val="80000"/>
            </a:schemeClr>
          </a:solidFill>
          <a:ln>
            <a:noFill/>
          </a:ln>
        </p:spPr>
        <p:txBody>
          <a:bodyPr wrap="square" lIns="71991" tIns="0" rIns="0" bIns="0" anchor="ctr">
            <a:no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rPr>
              <a:t>Conceptual Model linked to Reservoir Model</a:t>
            </a:r>
          </a:p>
        </p:txBody>
      </p:sp>
      <p:cxnSp>
        <p:nvCxnSpPr>
          <p:cNvPr id="58" name="Straight Arrow Connector 57">
            <a:extLst>
              <a:ext uri="{FF2B5EF4-FFF2-40B4-BE49-F238E27FC236}">
                <a16:creationId xmlns:a16="http://schemas.microsoft.com/office/drawing/2014/main" id="{B65B5B6F-30DE-54D6-8234-137AD6722FB0}"/>
              </a:ext>
            </a:extLst>
          </p:cNvPr>
          <p:cNvCxnSpPr>
            <a:cxnSpLocks/>
          </p:cNvCxnSpPr>
          <p:nvPr/>
        </p:nvCxnSpPr>
        <p:spPr>
          <a:xfrm>
            <a:off x="8332578" y="4656595"/>
            <a:ext cx="0" cy="500114"/>
          </a:xfrm>
          <a:prstGeom prst="straightConnector1">
            <a:avLst/>
          </a:prstGeom>
          <a:ln w="38100">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2701637-464C-F508-7E49-B2C2298B68EB}"/>
              </a:ext>
            </a:extLst>
          </p:cNvPr>
          <p:cNvCxnSpPr>
            <a:cxnSpLocks/>
          </p:cNvCxnSpPr>
          <p:nvPr/>
        </p:nvCxnSpPr>
        <p:spPr>
          <a:xfrm flipV="1">
            <a:off x="8596905" y="4656595"/>
            <a:ext cx="0" cy="500114"/>
          </a:xfrm>
          <a:prstGeom prst="straightConnector1">
            <a:avLst/>
          </a:prstGeom>
          <a:ln w="38100">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1572B0-2FBE-DB1F-C46B-EF0B1FF73B73}"/>
              </a:ext>
            </a:extLst>
          </p:cNvPr>
          <p:cNvSpPr txBox="1"/>
          <p:nvPr/>
        </p:nvSpPr>
        <p:spPr>
          <a:xfrm>
            <a:off x="1034576" y="2489581"/>
            <a:ext cx="3265174" cy="2246769"/>
          </a:xfrm>
          <a:prstGeom prst="rect">
            <a:avLst/>
          </a:prstGeom>
          <a:noFill/>
        </p:spPr>
        <p:txBody>
          <a:bodyPr wrap="square">
            <a:spAutoFit/>
          </a:bodyPr>
          <a:lstStyle/>
          <a:p>
            <a:pPr marL="0" marR="0" lvl="0" indent="0" algn="l" defTabSz="914217"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rPr>
              <a:t>World-leading coupled modeling software</a:t>
            </a:r>
          </a:p>
          <a:p>
            <a:pPr marL="0" marR="0" lvl="0" indent="0" algn="l" defTabSz="914217" rtl="0" eaLnBrk="1" fontAlgn="base"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sym typeface="Arial"/>
              </a:rPr>
              <a:t>to address the challenges of Geothermal Assets</a:t>
            </a:r>
          </a:p>
          <a:p>
            <a:pPr marL="0" marR="0" lvl="0" indent="0" algn="l" defTabSz="914217" rtl="0" eaLnBrk="1" fontAlgn="base"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sym typeface="Arial"/>
            </a:endParaRPr>
          </a:p>
        </p:txBody>
      </p:sp>
      <p:cxnSp>
        <p:nvCxnSpPr>
          <p:cNvPr id="65" name="Straight Connector 64">
            <a:extLst>
              <a:ext uri="{FF2B5EF4-FFF2-40B4-BE49-F238E27FC236}">
                <a16:creationId xmlns:a16="http://schemas.microsoft.com/office/drawing/2014/main" id="{DC214A1E-0265-D936-E5BD-49A7E780D827}"/>
              </a:ext>
            </a:extLst>
          </p:cNvPr>
          <p:cNvCxnSpPr>
            <a:cxnSpLocks/>
          </p:cNvCxnSpPr>
          <p:nvPr/>
        </p:nvCxnSpPr>
        <p:spPr>
          <a:xfrm>
            <a:off x="1071468" y="2170217"/>
            <a:ext cx="294708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Footer Placeholder 1">
            <a:extLst>
              <a:ext uri="{FF2B5EF4-FFF2-40B4-BE49-F238E27FC236}">
                <a16:creationId xmlns:a16="http://schemas.microsoft.com/office/drawing/2014/main" id="{6D60881A-A366-6ED9-BF30-0D85B6713C17}"/>
              </a:ext>
            </a:extLst>
          </p:cNvPr>
          <p:cNvSpPr txBox="1">
            <a:spLocks/>
          </p:cNvSpPr>
          <p:nvPr/>
        </p:nvSpPr>
        <p:spPr>
          <a:xfrm>
            <a:off x="7769690" y="6075532"/>
            <a:ext cx="4114264" cy="365077"/>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7"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Arial"/>
                <a:ea typeface="+mn-ea"/>
                <a:cs typeface="+mn-cs"/>
              </a:rPr>
              <a:t>© 2024 Seequent, The Bentley Subsurface Company</a:t>
            </a:r>
          </a:p>
        </p:txBody>
      </p:sp>
      <p:pic>
        <p:nvPicPr>
          <p:cNvPr id="67" name="Picture 2" descr="Company - Seequent">
            <a:extLst>
              <a:ext uri="{FF2B5EF4-FFF2-40B4-BE49-F238E27FC236}">
                <a16:creationId xmlns:a16="http://schemas.microsoft.com/office/drawing/2014/main" id="{65A3C6F4-122E-A38B-C58B-503CEEA4FBAF}"/>
              </a:ext>
            </a:extLst>
          </p:cNvPr>
          <p:cNvPicPr>
            <a:picLocks noChangeAspect="1" noChangeArrowheads="1"/>
          </p:cNvPicPr>
          <p:nvPr/>
        </p:nvPicPr>
        <p:blipFill rotWithShape="1">
          <a:blip r:embed="rId4">
            <a:clrChange>
              <a:clrFrom>
                <a:srgbClr val="1D1E23"/>
              </a:clrFrom>
              <a:clrTo>
                <a:srgbClr val="1D1E23">
                  <a:alpha val="0"/>
                </a:srgbClr>
              </a:clrTo>
            </a:clrChange>
            <a:extLst>
              <a:ext uri="{28A0092B-C50C-407E-A947-70E740481C1C}">
                <a14:useLocalDpi xmlns:a14="http://schemas.microsoft.com/office/drawing/2010/main" val="0"/>
              </a:ext>
            </a:extLst>
          </a:blip>
          <a:srcRect l="9671" t="33991" r="8658" b="34052"/>
          <a:stretch/>
        </p:blipFill>
        <p:spPr bwMode="auto">
          <a:xfrm>
            <a:off x="879090" y="1054445"/>
            <a:ext cx="4278195" cy="837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xport and Publish Data">
            <a:extLst>
              <a:ext uri="{FF2B5EF4-FFF2-40B4-BE49-F238E27FC236}">
                <a16:creationId xmlns:a16="http://schemas.microsoft.com/office/drawing/2014/main" id="{DFDC1775-E658-80C5-AF65-8DB63A0D52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349" y="5254148"/>
            <a:ext cx="1688376" cy="3598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background with white text&#10;&#10;Description automatically generated">
            <a:extLst>
              <a:ext uri="{FF2B5EF4-FFF2-40B4-BE49-F238E27FC236}">
                <a16:creationId xmlns:a16="http://schemas.microsoft.com/office/drawing/2014/main" id="{DE07A1A0-8B07-73DB-8B08-D58BEC25A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145" y="4811103"/>
            <a:ext cx="1311023" cy="307314"/>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13A9D1D5-BBE2-DB25-ABD9-0DEB428A76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0145" y="5380370"/>
            <a:ext cx="1443814" cy="268400"/>
          </a:xfrm>
          <a:prstGeom prst="rect">
            <a:avLst/>
          </a:prstGeom>
        </p:spPr>
      </p:pic>
      <p:pic>
        <p:nvPicPr>
          <p:cNvPr id="1026" name="Picture 2" descr="Leapfrog | Energy">
            <a:extLst>
              <a:ext uri="{FF2B5EF4-FFF2-40B4-BE49-F238E27FC236}">
                <a16:creationId xmlns:a16="http://schemas.microsoft.com/office/drawing/2014/main" id="{B1F8F983-87BC-3B61-9342-198979E45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9350" y="4830474"/>
            <a:ext cx="2331027" cy="265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56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E0FCDB-6D48-EFFE-991B-70BC0D1F7702}"/>
              </a:ext>
            </a:extLst>
          </p:cNvPr>
          <p:cNvSpPr>
            <a:spLocks noGrp="1"/>
          </p:cNvSpPr>
          <p:nvPr>
            <p:ph type="ftr" sz="quarter" idx="3"/>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rPr>
              <a:t>© 2023 Seequent, The Bentley Subsurface Company</a:t>
            </a:r>
          </a:p>
        </p:txBody>
      </p:sp>
      <p:sp>
        <p:nvSpPr>
          <p:cNvPr id="3" name="Slide Number Placeholder 2">
            <a:extLst>
              <a:ext uri="{FF2B5EF4-FFF2-40B4-BE49-F238E27FC236}">
                <a16:creationId xmlns:a16="http://schemas.microsoft.com/office/drawing/2014/main" id="{F9BE49B0-169A-115E-BF29-CE1FF09D282E}"/>
              </a:ext>
            </a:extLst>
          </p:cNvPr>
          <p:cNvSpPr>
            <a:spLocks noGrp="1"/>
          </p:cNvSpPr>
          <p:nvPr>
            <p:ph type="sldNum" sz="quarter" idx="4"/>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CEC233DD-AA00-48F4-A1FE-D5D1CA1A1852}" type="slidenum">
              <a:rPr kumimoji="0" lang="en-GB" sz="1000" b="0" i="0" u="none" strike="noStrike" kern="1200" cap="none" spc="0" normalizeH="0" baseline="0" noProof="0">
                <a:ln>
                  <a:noFill/>
                </a:ln>
                <a:solidFill>
                  <a:srgbClr val="000000"/>
                </a:solidFill>
                <a:effectLst/>
                <a:uLnTx/>
                <a:uFillTx/>
                <a:latin typeface="Roboto Light" panose="02000000000000000000" pitchFamily="2" charset="0"/>
                <a:ea typeface="Roboto Light" panose="02000000000000000000" pitchFamily="2" charset="0"/>
                <a:cs typeface="Roboto Light" panose="02000000000000000000" pitchFamily="2" charset="0"/>
              </a:rPr>
              <a:pPr marL="0" marR="0" lvl="0" indent="0" algn="l" defTabSz="914217"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a:ln>
                <a:noFill/>
              </a:ln>
              <a:solidFill>
                <a:srgbClr val="000000"/>
              </a:solidFill>
              <a:effectLst/>
              <a:uLnTx/>
              <a:uFillTx/>
              <a:latin typeface="Roboto Light" panose="02000000000000000000" pitchFamily="2" charset="0"/>
              <a:ea typeface="Roboto Light" panose="02000000000000000000" pitchFamily="2" charset="0"/>
              <a:cs typeface="Roboto Light" panose="02000000000000000000" pitchFamily="2" charset="0"/>
            </a:endParaRPr>
          </a:p>
        </p:txBody>
      </p:sp>
      <p:sp>
        <p:nvSpPr>
          <p:cNvPr id="9" name="TextBox 8">
            <a:extLst>
              <a:ext uri="{FF2B5EF4-FFF2-40B4-BE49-F238E27FC236}">
                <a16:creationId xmlns:a16="http://schemas.microsoft.com/office/drawing/2014/main" id="{BA7353C5-6659-35B1-14E5-A79B6B7FE887}"/>
              </a:ext>
            </a:extLst>
          </p:cNvPr>
          <p:cNvSpPr txBox="1"/>
          <p:nvPr/>
        </p:nvSpPr>
        <p:spPr>
          <a:xfrm>
            <a:off x="627496" y="1590682"/>
            <a:ext cx="7258970" cy="3785652"/>
          </a:xfrm>
          <a:prstGeom prst="rect">
            <a:avLst/>
          </a:prstGeom>
          <a:noFill/>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rPr>
              <a:t>Leading software used by geothermal operators worldwide to model the subsurface, understand risk, and plan and operate their resource </a:t>
            </a:r>
          </a:p>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endParaRP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rPr>
              <a:t>Your teams will have access to Leapfrog to:</a:t>
            </a:r>
          </a:p>
          <a:p>
            <a:pPr marL="342831" marR="0" lvl="0" indent="-342831" algn="l" defTabSz="91421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rPr>
              <a:t>Build a 3D conceptual model of the geothermal system by combining and interpreting geological and geophysical data</a:t>
            </a:r>
          </a:p>
          <a:p>
            <a:pPr marL="342831" marR="0" lvl="0" indent="-342831" algn="l" defTabSz="91421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rPr>
              <a:t>QA/QC of ML-derived properties &amp; update geo model</a:t>
            </a:r>
          </a:p>
          <a:p>
            <a:pPr marL="342831" marR="0" lvl="0" indent="-342831" algn="l" defTabSz="91421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rPr>
              <a:t>Visualize and present results</a:t>
            </a:r>
          </a:p>
          <a:p>
            <a:pPr marL="342831" marR="0" lvl="0" indent="-342831" algn="l" defTabSz="914217"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GB" sz="2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endParaRPr>
          </a:p>
        </p:txBody>
      </p:sp>
      <p:sp>
        <p:nvSpPr>
          <p:cNvPr id="12" name="TextBox 11">
            <a:extLst>
              <a:ext uri="{FF2B5EF4-FFF2-40B4-BE49-F238E27FC236}">
                <a16:creationId xmlns:a16="http://schemas.microsoft.com/office/drawing/2014/main" id="{80F759B8-6E69-C409-F77C-5CF99F0FED8F}"/>
              </a:ext>
            </a:extLst>
          </p:cNvPr>
          <p:cNvSpPr txBox="1"/>
          <p:nvPr/>
        </p:nvSpPr>
        <p:spPr>
          <a:xfrm>
            <a:off x="4912168" y="737604"/>
            <a:ext cx="5654112" cy="646331"/>
          </a:xfrm>
          <a:prstGeom prst="rect">
            <a:avLst/>
          </a:prstGeom>
          <a:noFill/>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rPr>
              <a:t>Seequent is providing Leapfrog Energy 3D </a:t>
            </a:r>
            <a:r>
              <a:rPr kumimoji="0" lang="en-US" sz="1800" b="0" i="1"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rPr>
              <a:t>geomodeling</a:t>
            </a:r>
            <a:r>
              <a:rPr kumimoji="0" lang="en-US" sz="1800" b="0"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rPr>
              <a:t> software licenses for the GeoHackathon</a:t>
            </a:r>
          </a:p>
        </p:txBody>
      </p:sp>
      <p:pic>
        <p:nvPicPr>
          <p:cNvPr id="13" name="Picture 12">
            <a:extLst>
              <a:ext uri="{FF2B5EF4-FFF2-40B4-BE49-F238E27FC236}">
                <a16:creationId xmlns:a16="http://schemas.microsoft.com/office/drawing/2014/main" id="{7B699FAA-8868-18AF-2376-92C40A63ABC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r="19099"/>
          <a:stretch/>
        </p:blipFill>
        <p:spPr>
          <a:xfrm>
            <a:off x="7457513" y="1144494"/>
            <a:ext cx="4999925" cy="3147643"/>
          </a:xfrm>
          <a:prstGeom prst="rect">
            <a:avLst/>
          </a:prstGeom>
          <a:ln>
            <a:noFill/>
          </a:ln>
        </p:spPr>
      </p:pic>
      <p:sp>
        <p:nvSpPr>
          <p:cNvPr id="15" name="TextBox 14">
            <a:extLst>
              <a:ext uri="{FF2B5EF4-FFF2-40B4-BE49-F238E27FC236}">
                <a16:creationId xmlns:a16="http://schemas.microsoft.com/office/drawing/2014/main" id="{7A63ED19-5C29-9089-7ABA-01BF8C2E35A3}"/>
              </a:ext>
            </a:extLst>
          </p:cNvPr>
          <p:cNvSpPr txBox="1"/>
          <p:nvPr/>
        </p:nvSpPr>
        <p:spPr>
          <a:xfrm>
            <a:off x="627498" y="5419668"/>
            <a:ext cx="11225957" cy="954107"/>
          </a:xfrm>
          <a:prstGeom prst="rect">
            <a:avLst/>
          </a:prstGeom>
          <a:solidFill>
            <a:srgbClr val="1D1F23"/>
          </a:solidFill>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rPr>
              <a:t>Note: </a:t>
            </a:r>
            <a:r>
              <a:rPr kumimoji="0" lang="en-US" sz="1400" b="0" i="1"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rPr>
              <a:t> Leapfrog licenses are personal, non-transferable, and non-exclusive and use is restricted to the hackathon only. You must not use the software for any commercial purposes. By accessing and using the software, you agree to the User Terms (</a:t>
            </a:r>
            <a:r>
              <a:rPr kumimoji="0" lang="en-US" sz="1400" b="0" i="1"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hlinkClick r:id="rId4"/>
              </a:rPr>
              <a:t>https://www.seequent.com/legal-privacy/online-services-user-terms</a:t>
            </a:r>
            <a:r>
              <a:rPr kumimoji="0" lang="en-US" sz="1400" b="0" i="1"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rPr>
              <a:t>).  Any information you provide will be managed and used in accordance with our Privacy Policy.</a:t>
            </a:r>
          </a:p>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endParaRPr>
          </a:p>
        </p:txBody>
      </p:sp>
      <p:pic>
        <p:nvPicPr>
          <p:cNvPr id="16" name="Picture 2" descr="Company - Seequent">
            <a:extLst>
              <a:ext uri="{FF2B5EF4-FFF2-40B4-BE49-F238E27FC236}">
                <a16:creationId xmlns:a16="http://schemas.microsoft.com/office/drawing/2014/main" id="{F9907D13-1EB6-394D-B60A-0520C9168A76}"/>
              </a:ext>
            </a:extLst>
          </p:cNvPr>
          <p:cNvPicPr>
            <a:picLocks noChangeAspect="1" noChangeArrowheads="1"/>
          </p:cNvPicPr>
          <p:nvPr/>
        </p:nvPicPr>
        <p:blipFill rotWithShape="1">
          <a:blip r:embed="rId5">
            <a:clrChange>
              <a:clrFrom>
                <a:srgbClr val="1D1E23"/>
              </a:clrFrom>
              <a:clrTo>
                <a:srgbClr val="1D1E23">
                  <a:alpha val="0"/>
                </a:srgbClr>
              </a:clrTo>
            </a:clrChange>
            <a:extLst>
              <a:ext uri="{28A0092B-C50C-407E-A947-70E740481C1C}">
                <a14:useLocalDpi xmlns:a14="http://schemas.microsoft.com/office/drawing/2010/main" val="0"/>
              </a:ext>
            </a:extLst>
          </a:blip>
          <a:srcRect l="9671" t="33991" r="71443" b="30675"/>
          <a:stretch/>
        </p:blipFill>
        <p:spPr bwMode="auto">
          <a:xfrm>
            <a:off x="11152109" y="685588"/>
            <a:ext cx="579834" cy="5424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B697DD7-B91C-F9AE-4931-B2EC136FAEBF}"/>
              </a:ext>
            </a:extLst>
          </p:cNvPr>
          <p:cNvPicPr>
            <a:picLocks noChangeAspect="1"/>
          </p:cNvPicPr>
          <p:nvPr/>
        </p:nvPicPr>
        <p:blipFill>
          <a:blip r:embed="rId6"/>
          <a:stretch>
            <a:fillRect/>
          </a:stretch>
        </p:blipFill>
        <p:spPr>
          <a:xfrm>
            <a:off x="8228432" y="3994222"/>
            <a:ext cx="1045709" cy="1045709"/>
          </a:xfrm>
          <a:prstGeom prst="rect">
            <a:avLst/>
          </a:prstGeom>
        </p:spPr>
      </p:pic>
      <p:sp>
        <p:nvSpPr>
          <p:cNvPr id="6" name="TextBox 5">
            <a:extLst>
              <a:ext uri="{FF2B5EF4-FFF2-40B4-BE49-F238E27FC236}">
                <a16:creationId xmlns:a16="http://schemas.microsoft.com/office/drawing/2014/main" id="{20F50BF8-2C6C-65AD-BC0F-BF681FFFFF18}"/>
              </a:ext>
            </a:extLst>
          </p:cNvPr>
          <p:cNvSpPr txBox="1"/>
          <p:nvPr/>
        </p:nvSpPr>
        <p:spPr>
          <a:xfrm>
            <a:off x="8051257" y="5075932"/>
            <a:ext cx="1400056" cy="307777"/>
          </a:xfrm>
          <a:prstGeom prst="rect">
            <a:avLst/>
          </a:prstGeom>
          <a:noFill/>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Roboto Light" panose="02000000000000000000" pitchFamily="2" charset="0"/>
                <a:ea typeface="Roboto Light" panose="02000000000000000000" pitchFamily="2" charset="0"/>
                <a:cs typeface="Roboto Light" panose="02000000000000000000" pitchFamily="2" charset="0"/>
              </a:rPr>
              <a:t>Case Studies</a:t>
            </a:r>
          </a:p>
        </p:txBody>
      </p:sp>
      <p:cxnSp>
        <p:nvCxnSpPr>
          <p:cNvPr id="7" name="Straight Connector 6">
            <a:extLst>
              <a:ext uri="{FF2B5EF4-FFF2-40B4-BE49-F238E27FC236}">
                <a16:creationId xmlns:a16="http://schemas.microsoft.com/office/drawing/2014/main" id="{F95B2B19-0C18-97D9-099D-7AF7FF0631C2}"/>
              </a:ext>
            </a:extLst>
          </p:cNvPr>
          <p:cNvCxnSpPr>
            <a:cxnSpLocks/>
          </p:cNvCxnSpPr>
          <p:nvPr/>
        </p:nvCxnSpPr>
        <p:spPr>
          <a:xfrm>
            <a:off x="1028270" y="1424301"/>
            <a:ext cx="242647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Leapfrog | Energy">
            <a:extLst>
              <a:ext uri="{FF2B5EF4-FFF2-40B4-BE49-F238E27FC236}">
                <a16:creationId xmlns:a16="http://schemas.microsoft.com/office/drawing/2014/main" id="{07CCA9AD-DE1D-F034-779F-B375C94E43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722" y="798312"/>
            <a:ext cx="3880589" cy="44221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32ACDA6-0EE6-1271-08D7-F6B392564DC0}"/>
              </a:ext>
            </a:extLst>
          </p:cNvPr>
          <p:cNvSpPr txBox="1"/>
          <p:nvPr/>
        </p:nvSpPr>
        <p:spPr>
          <a:xfrm>
            <a:off x="9616106" y="3429000"/>
            <a:ext cx="2575101" cy="415498"/>
          </a:xfrm>
          <a:prstGeom prst="rect">
            <a:avLst/>
          </a:prstGeom>
          <a:noFill/>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Roboto" panose="02000000000000000000" pitchFamily="2" charset="0"/>
                <a:ea typeface="+mn-ea"/>
                <a:cs typeface="+mn-cs"/>
              </a:rPr>
              <a:t>Temperature distribution &amp; fracture network Utah FORGE Milford site</a:t>
            </a:r>
            <a:endParaRPr kumimoji="0" lang="en-CA"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01963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755450-1348-776A-44BA-6DA7C82490B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harpenSoften amount="25000"/>
                    </a14:imgEffect>
                  </a14:imgLayer>
                </a14:imgProps>
              </a:ext>
              <a:ext uri="{28A0092B-C50C-407E-A947-70E740481C1C}">
                <a14:useLocalDpi xmlns:a14="http://schemas.microsoft.com/office/drawing/2010/main" val="0"/>
              </a:ext>
            </a:extLst>
          </a:blip>
          <a:srcRect b="43750"/>
          <a:stretch/>
        </p:blipFill>
        <p:spPr>
          <a:xfrm flipH="1">
            <a:off x="0" y="0"/>
            <a:ext cx="12192000" cy="6858000"/>
          </a:xfrm>
          <a:prstGeom prst="rect">
            <a:avLst/>
          </a:prstGeom>
        </p:spPr>
      </p:pic>
      <p:sp>
        <p:nvSpPr>
          <p:cNvPr id="2" name="Rectangle 1">
            <a:extLst>
              <a:ext uri="{FF2B5EF4-FFF2-40B4-BE49-F238E27FC236}">
                <a16:creationId xmlns:a16="http://schemas.microsoft.com/office/drawing/2014/main" id="{4512BDC9-B388-EB90-121B-B27D1A14A8B0}"/>
              </a:ext>
            </a:extLst>
          </p:cNvPr>
          <p:cNvSpPr/>
          <p:nvPr/>
        </p:nvSpPr>
        <p:spPr>
          <a:xfrm flipH="1" flipV="1">
            <a:off x="0" y="-2"/>
            <a:ext cx="12192000" cy="6858002"/>
          </a:xfrm>
          <a:prstGeom prst="rect">
            <a:avLst/>
          </a:prstGeom>
          <a:gradFill flip="none" rotWithShape="1">
            <a:gsLst>
              <a:gs pos="47000">
                <a:srgbClr val="6B5351">
                  <a:alpha val="90000"/>
                </a:srgbClr>
              </a:gs>
              <a:gs pos="36000">
                <a:schemeClr val="accent2">
                  <a:lumMod val="75000"/>
                  <a:alpha val="84000"/>
                </a:schemeClr>
              </a:gs>
              <a:gs pos="58000">
                <a:srgbClr val="0D4C94">
                  <a:alpha val="91000"/>
                </a:srgbClr>
              </a:gs>
            </a:gsLst>
            <a:lin ang="4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C4A63DC3-F2C1-615E-DB95-211C2907B279}"/>
              </a:ext>
            </a:extLst>
          </p:cNvPr>
          <p:cNvSpPr>
            <a:spLocks noGrp="1"/>
          </p:cNvSpPr>
          <p:nvPr>
            <p:ph type="title"/>
          </p:nvPr>
        </p:nvSpPr>
        <p:spPr/>
        <p:txBody>
          <a:bodyPr/>
          <a:lstStyle/>
          <a:p>
            <a:r>
              <a:rPr lang="en-US" b="1" dirty="0">
                <a:solidFill>
                  <a:schemeClr val="bg1"/>
                </a:solidFill>
              </a:rPr>
              <a:t>Interpretation (Leapfrog)</a:t>
            </a:r>
            <a:endParaRPr lang="en-GB" b="1" dirty="0">
              <a:solidFill>
                <a:schemeClr val="bg1"/>
              </a:solidFill>
            </a:endParaRPr>
          </a:p>
        </p:txBody>
      </p:sp>
      <p:sp>
        <p:nvSpPr>
          <p:cNvPr id="6" name="Slide Number Placeholder 5">
            <a:extLst>
              <a:ext uri="{FF2B5EF4-FFF2-40B4-BE49-F238E27FC236}">
                <a16:creationId xmlns:a16="http://schemas.microsoft.com/office/drawing/2014/main" id="{08FE74A2-8368-361A-8924-9C159D09A4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9A1DC3-D24A-40C9-BD18-E1C6F2F0FED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E0202F8-E082-DC22-E4F8-9666BCF83904}"/>
              </a:ext>
            </a:extLst>
          </p:cNvPr>
          <p:cNvSpPr txBox="1"/>
          <p:nvPr/>
        </p:nvSpPr>
        <p:spPr>
          <a:xfrm>
            <a:off x="11600282" y="6413920"/>
            <a:ext cx="5917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DF2CB6-B2C8-40F3-873B-3AC3ED81D932}" type="slidenum">
              <a:rPr kumimoji="0" lang="en-GB"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7E4B95E7-695A-39B7-AA47-B9EE0E1973E6}"/>
              </a:ext>
            </a:extLst>
          </p:cNvPr>
          <p:cNvPicPr>
            <a:picLocks noChangeAspect="1"/>
          </p:cNvPicPr>
          <p:nvPr/>
        </p:nvPicPr>
        <p:blipFill>
          <a:blip r:embed="rId4"/>
          <a:srcRect b="19266"/>
          <a:stretch/>
        </p:blipFill>
        <p:spPr>
          <a:xfrm>
            <a:off x="6017817" y="1702143"/>
            <a:ext cx="6068613" cy="4579459"/>
          </a:xfrm>
          <a:prstGeom prst="rect">
            <a:avLst/>
          </a:prstGeom>
        </p:spPr>
      </p:pic>
      <p:sp>
        <p:nvSpPr>
          <p:cNvPr id="5" name="Content Placeholder 4">
            <a:extLst>
              <a:ext uri="{FF2B5EF4-FFF2-40B4-BE49-F238E27FC236}">
                <a16:creationId xmlns:a16="http://schemas.microsoft.com/office/drawing/2014/main" id="{84718D71-694C-CEB4-9083-6E17664C2E34}"/>
              </a:ext>
            </a:extLst>
          </p:cNvPr>
          <p:cNvSpPr>
            <a:spLocks noGrp="1"/>
          </p:cNvSpPr>
          <p:nvPr>
            <p:ph idx="1"/>
          </p:nvPr>
        </p:nvSpPr>
        <p:spPr>
          <a:xfrm>
            <a:off x="835025" y="3318860"/>
            <a:ext cx="6566124" cy="3577795"/>
          </a:xfrm>
        </p:spPr>
        <p:txBody>
          <a:bodyPr/>
          <a:lstStyle/>
          <a:p>
            <a:endParaRPr lang="en-GB" dirty="0"/>
          </a:p>
        </p:txBody>
      </p:sp>
      <p:pic>
        <p:nvPicPr>
          <p:cNvPr id="1026" name="Picture 1">
            <a:extLst>
              <a:ext uri="{FF2B5EF4-FFF2-40B4-BE49-F238E27FC236}">
                <a16:creationId xmlns:a16="http://schemas.microsoft.com/office/drawing/2014/main" id="{6A173910-5A21-F5F8-84F3-02D8CCF3EA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02142"/>
            <a:ext cx="6511542" cy="457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824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ody">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equent Template">
  <a:themeElements>
    <a:clrScheme name="SEEQUENT">
      <a:dk1>
        <a:srgbClr val="000000"/>
      </a:dk1>
      <a:lt1>
        <a:srgbClr val="FFFFFF"/>
      </a:lt1>
      <a:dk2>
        <a:srgbClr val="1D1F23"/>
      </a:dk2>
      <a:lt2>
        <a:srgbClr val="FAFAFA"/>
      </a:lt2>
      <a:accent1>
        <a:srgbClr val="335B7B"/>
      </a:accent1>
      <a:accent2>
        <a:srgbClr val="96B6C0"/>
      </a:accent2>
      <a:accent3>
        <a:srgbClr val="B7B1AF"/>
      </a:accent3>
      <a:accent4>
        <a:srgbClr val="E7E3E1"/>
      </a:accent4>
      <a:accent5>
        <a:srgbClr val="979797"/>
      </a:accent5>
      <a:accent6>
        <a:srgbClr val="767375"/>
      </a:accent6>
      <a:hlink>
        <a:srgbClr val="0563C1"/>
      </a:hlink>
      <a:folHlink>
        <a:srgbClr val="954F72"/>
      </a:folHlink>
    </a:clrScheme>
    <a:fontScheme name="Seeque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smtClean="0">
            <a:solidFill>
              <a:schemeClr val="tx2"/>
            </a:solidFill>
          </a:defRPr>
        </a:defPPr>
      </a:lstStyle>
    </a:txDef>
  </a:objectDefaults>
  <a:extraClrSchemeLst/>
  <a:extLst>
    <a:ext uri="{05A4C25C-085E-4340-85A3-A5531E510DB2}">
      <thm15:themeFamily xmlns:thm15="http://schemas.microsoft.com/office/thememl/2012/main" name="Seequent Template v3 - 24.8.22 - Compressed.potx" id="{F0E62712-2163-43F1-A451-CE7E78F4AE6A}" vid="{7047AD34-0E2B-4158-AAC4-7C01B4EE3D95}"/>
    </a:ext>
  </a:extLst>
</a:theme>
</file>

<file path=ppt/theme/theme6.xml><?xml version="1.0" encoding="utf-8"?>
<a:theme xmlns:a="http://schemas.openxmlformats.org/drawingml/2006/main" name="1_Seequent Template">
  <a:themeElements>
    <a:clrScheme name="SEEQUENT">
      <a:dk1>
        <a:srgbClr val="000000"/>
      </a:dk1>
      <a:lt1>
        <a:srgbClr val="FFFFFF"/>
      </a:lt1>
      <a:dk2>
        <a:srgbClr val="1D1F23"/>
      </a:dk2>
      <a:lt2>
        <a:srgbClr val="FAFAFA"/>
      </a:lt2>
      <a:accent1>
        <a:srgbClr val="335B7B"/>
      </a:accent1>
      <a:accent2>
        <a:srgbClr val="96B6C0"/>
      </a:accent2>
      <a:accent3>
        <a:srgbClr val="B7B1AF"/>
      </a:accent3>
      <a:accent4>
        <a:srgbClr val="E7E3E1"/>
      </a:accent4>
      <a:accent5>
        <a:srgbClr val="979797"/>
      </a:accent5>
      <a:accent6>
        <a:srgbClr val="767375"/>
      </a:accent6>
      <a:hlink>
        <a:srgbClr val="0563C1"/>
      </a:hlink>
      <a:folHlink>
        <a:srgbClr val="954F72"/>
      </a:folHlink>
    </a:clrScheme>
    <a:fontScheme name="Seeque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smtClean="0">
            <a:solidFill>
              <a:schemeClr val="tx2"/>
            </a:solidFill>
          </a:defRPr>
        </a:defPPr>
      </a:lstStyle>
    </a:txDef>
  </a:objectDefaults>
  <a:extraClrSchemeLst/>
  <a:extLst>
    <a:ext uri="{05A4C25C-085E-4340-85A3-A5531E510DB2}">
      <thm15:themeFamily xmlns:thm15="http://schemas.microsoft.com/office/thememl/2012/main" name="Seequent Template v3 - 24.8.22 - Compressed.potx" id="{F0E62712-2163-43F1-A451-CE7E78F4AE6A}" vid="{7047AD34-0E2B-4158-AAC4-7C01B4EE3D9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0a9b9e15-83d2-4075-9282-a04e05c6580a}" enabled="1" method="Standard" siteId="{24139d14-c62c-4c47-8bdd-ce71ea1d50cf}" removed="0"/>
</clbl:labelList>
</file>

<file path=docProps/app.xml><?xml version="1.0" encoding="utf-8"?>
<Properties xmlns="http://schemas.openxmlformats.org/officeDocument/2006/extended-properties" xmlns:vt="http://schemas.openxmlformats.org/officeDocument/2006/docPropsVTypes">
  <TotalTime>0</TotalTime>
  <Words>983</Words>
  <Application>Microsoft Office PowerPoint</Application>
  <PresentationFormat>Grand écran</PresentationFormat>
  <Paragraphs>126</Paragraphs>
  <Slides>15</Slides>
  <Notes>3</Notes>
  <HiddenSlides>0</HiddenSlides>
  <MMClips>0</MMClips>
  <ScaleCrop>false</ScaleCrop>
  <HeadingPairs>
    <vt:vector size="6" baseType="variant">
      <vt:variant>
        <vt:lpstr>Polices utilisées</vt:lpstr>
      </vt:variant>
      <vt:variant>
        <vt:i4>14</vt:i4>
      </vt:variant>
      <vt:variant>
        <vt:lpstr>Thème</vt:lpstr>
      </vt:variant>
      <vt:variant>
        <vt:i4>6</vt:i4>
      </vt:variant>
      <vt:variant>
        <vt:lpstr>Titres des diapositives</vt:lpstr>
      </vt:variant>
      <vt:variant>
        <vt:i4>15</vt:i4>
      </vt:variant>
    </vt:vector>
  </HeadingPairs>
  <TitlesOfParts>
    <vt:vector size="35" baseType="lpstr">
      <vt:lpstr>MS PGothic</vt:lpstr>
      <vt:lpstr>Aptos</vt:lpstr>
      <vt:lpstr>Arial</vt:lpstr>
      <vt:lpstr>Arial Narrow</vt:lpstr>
      <vt:lpstr>Arial Nova Light</vt:lpstr>
      <vt:lpstr>Calibri</vt:lpstr>
      <vt:lpstr>Calibri Light</vt:lpstr>
      <vt:lpstr>Gill Sans MT</vt:lpstr>
      <vt:lpstr>Roboto</vt:lpstr>
      <vt:lpstr>Roboto Light</vt:lpstr>
      <vt:lpstr>Segoe Print</vt:lpstr>
      <vt:lpstr>Segoe UI</vt:lpstr>
      <vt:lpstr>Times New Roman</vt:lpstr>
      <vt:lpstr>Wingdings</vt:lpstr>
      <vt:lpstr>Office Theme</vt:lpstr>
      <vt:lpstr>Slide</vt:lpstr>
      <vt:lpstr>2_Body</vt:lpstr>
      <vt:lpstr>1_Office Theme</vt:lpstr>
      <vt:lpstr>Seequent Template</vt:lpstr>
      <vt:lpstr>1_Seequent Template</vt:lpstr>
      <vt:lpstr>Présentation PowerPoint</vt:lpstr>
      <vt:lpstr>Présentation PowerPoint</vt:lpstr>
      <vt:lpstr>The Challenge - Introduction</vt:lpstr>
      <vt:lpstr>Deliverables</vt:lpstr>
      <vt:lpstr>Data Review </vt:lpstr>
      <vt:lpstr>Data Handling </vt:lpstr>
      <vt:lpstr>Présentation PowerPoint</vt:lpstr>
      <vt:lpstr>Présentation PowerPoint</vt:lpstr>
      <vt:lpstr>Interpretation (Leapfrog)</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Aberdeen</dc:creator>
  <cp:lastModifiedBy>BORNAZ Soraya (ENGIE Solutions)</cp:lastModifiedBy>
  <cp:revision>18</cp:revision>
  <dcterms:created xsi:type="dcterms:W3CDTF">2023-07-21T08:46:15Z</dcterms:created>
  <dcterms:modified xsi:type="dcterms:W3CDTF">2024-11-22T14:19:26Z</dcterms:modified>
</cp:coreProperties>
</file>